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7.xml" ContentType="application/vnd.openxmlformats-officedocument.presentationml.notesSlide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355" r:id="rId2"/>
    <p:sldId id="351" r:id="rId3"/>
    <p:sldId id="356" r:id="rId4"/>
    <p:sldId id="345" r:id="rId5"/>
    <p:sldId id="343" r:id="rId6"/>
    <p:sldId id="357" r:id="rId7"/>
    <p:sldId id="333" r:id="rId8"/>
    <p:sldId id="349" r:id="rId9"/>
    <p:sldId id="359" r:id="rId10"/>
    <p:sldId id="358" r:id="rId11"/>
    <p:sldId id="347" r:id="rId12"/>
    <p:sldId id="337" r:id="rId13"/>
    <p:sldId id="360" r:id="rId14"/>
    <p:sldId id="335" r:id="rId15"/>
    <p:sldId id="339" r:id="rId16"/>
    <p:sldId id="341" r:id="rId17"/>
    <p:sldId id="353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AVJ+afnH1C+1haQ258NXTg==" hashData="5rMoDLh4/Mr41IRuRYdS5PtYAgA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9F3"/>
    <a:srgbClr val="6108AD"/>
    <a:srgbClr val="1BD6C8"/>
    <a:srgbClr val="FF0EF4"/>
    <a:srgbClr val="97FF07"/>
    <a:srgbClr val="9A281E"/>
    <a:srgbClr val="7C0101"/>
    <a:srgbClr val="FCC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5" autoAdjust="0"/>
    <p:restoredTop sz="70855" autoAdjust="0"/>
  </p:normalViewPr>
  <p:slideViewPr>
    <p:cSldViewPr snapToGrid="0" snapToObjects="1">
      <p:cViewPr varScale="1">
        <p:scale>
          <a:sx n="67" d="100"/>
          <a:sy n="67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449E5-5DBD-C847-ABA7-69055264AAE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4EB-D23C-CF4B-92C1-B1E44BE8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2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  <a:lvl2pPr>
              <a:defRPr>
                <a:solidFill>
                  <a:srgbClr val="FFFFCC"/>
                </a:solidFill>
              </a:defRPr>
            </a:lvl2pPr>
            <a:lvl3pPr>
              <a:defRPr>
                <a:solidFill>
                  <a:srgbClr val="FFFFCC"/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  <a:lvl5pPr>
              <a:defRPr>
                <a:solidFill>
                  <a:srgbClr val="FFFFC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 </a:t>
            </a:r>
            <a:r>
              <a:rPr lang="en-US" dirty="0" err="1" smtClean="0"/>
              <a:t>kleur</a:t>
            </a:r>
            <a:r>
              <a:rPr lang="en-US" dirty="0" smtClean="0"/>
              <a:t> rood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smtClean="0"/>
              <a:t>rood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materialistisch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endParaRPr lang="en-AU" dirty="0" smtClean="0"/>
          </a:p>
          <a:p>
            <a:r>
              <a:rPr lang="en-AU" dirty="0" err="1" smtClean="0"/>
              <a:t>Gefrustreerd</a:t>
            </a:r>
            <a:r>
              <a:rPr lang="en-AU" dirty="0" smtClean="0"/>
              <a:t> en boos </a:t>
            </a:r>
            <a:r>
              <a:rPr lang="en-AU" dirty="0" err="1" smtClean="0"/>
              <a:t>zijn</a:t>
            </a:r>
            <a:endParaRPr lang="en-AU" dirty="0" smtClean="0"/>
          </a:p>
          <a:p>
            <a:r>
              <a:rPr lang="en-AU" dirty="0" err="1" smtClean="0"/>
              <a:t>Ongeduldig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endParaRPr lang="en-AU" dirty="0" smtClean="0"/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veel</a:t>
            </a:r>
            <a:r>
              <a:rPr lang="en-AU" dirty="0" smtClean="0"/>
              <a:t> ‘</a:t>
            </a:r>
            <a:r>
              <a:rPr lang="en-AU" dirty="0" err="1" smtClean="0"/>
              <a:t>doen</a:t>
            </a:r>
            <a:r>
              <a:rPr lang="en-AU" dirty="0" smtClean="0"/>
              <a:t>’ </a:t>
            </a:r>
            <a:r>
              <a:rPr lang="en-AU" dirty="0" err="1" smtClean="0"/>
              <a:t>i.p.v</a:t>
            </a:r>
            <a:r>
              <a:rPr lang="en-AU" dirty="0" smtClean="0"/>
              <a:t>. ‘</a:t>
            </a:r>
            <a:r>
              <a:rPr lang="en-AU" dirty="0" err="1" smtClean="0"/>
              <a:t>zijn</a:t>
            </a:r>
            <a:r>
              <a:rPr lang="en-AU" dirty="0" smtClean="0"/>
              <a:t>’</a:t>
            </a:r>
          </a:p>
          <a:p>
            <a:r>
              <a:rPr lang="en-AU" dirty="0" smtClean="0"/>
              <a:t>Het </a:t>
            </a:r>
            <a:r>
              <a:rPr lang="en-AU" dirty="0" err="1" smtClean="0"/>
              <a:t>fysieke</a:t>
            </a:r>
            <a:r>
              <a:rPr lang="en-AU" dirty="0" smtClean="0"/>
              <a:t> aspect is erg </a:t>
            </a:r>
            <a:r>
              <a:rPr lang="en-AU" dirty="0" err="1" smtClean="0"/>
              <a:t>belangrijk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66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08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paars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73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paars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Fanatiek</a:t>
            </a:r>
            <a:endParaRPr lang="en-AU" dirty="0" smtClean="0"/>
          </a:p>
          <a:p>
            <a:r>
              <a:rPr lang="en-AU" dirty="0" err="1" smtClean="0"/>
              <a:t>Dogmatisch</a:t>
            </a:r>
            <a:endParaRPr lang="en-AU" dirty="0" smtClean="0"/>
          </a:p>
          <a:p>
            <a:r>
              <a:rPr lang="en-AU" dirty="0" err="1" smtClean="0"/>
              <a:t>Veroordelend</a:t>
            </a:r>
            <a:endParaRPr lang="en-AU" dirty="0" smtClean="0"/>
          </a:p>
          <a:p>
            <a:r>
              <a:rPr lang="nl-NL" dirty="0" smtClean="0"/>
              <a:t>Excentriek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873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magenta/fuchsia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smtClean="0"/>
              <a:t>magenta/fuchsia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smtClean="0"/>
              <a:t>Je </a:t>
            </a:r>
            <a:r>
              <a:rPr lang="en-AU" dirty="0" err="1" smtClean="0"/>
              <a:t>geeft</a:t>
            </a:r>
            <a:r>
              <a:rPr lang="en-AU" dirty="0" smtClean="0"/>
              <a:t>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veel</a:t>
            </a:r>
            <a:r>
              <a:rPr lang="en-AU" dirty="0" smtClean="0"/>
              <a:t> </a:t>
            </a:r>
            <a:r>
              <a:rPr lang="en-AU" dirty="0" err="1" smtClean="0"/>
              <a:t>liefde</a:t>
            </a:r>
            <a:endParaRPr lang="en-AU" dirty="0" smtClean="0"/>
          </a:p>
          <a:p>
            <a:r>
              <a:rPr lang="en-AU" dirty="0" err="1" smtClean="0"/>
              <a:t>Verstikkend</a:t>
            </a:r>
            <a:r>
              <a:rPr lang="en-AU" dirty="0" smtClean="0"/>
              <a:t> </a:t>
            </a:r>
            <a:r>
              <a:rPr lang="en-AU" dirty="0" err="1" smtClean="0"/>
              <a:t>lief</a:t>
            </a:r>
            <a:r>
              <a:rPr lang="en-AU" dirty="0" smtClean="0"/>
              <a:t> </a:t>
            </a:r>
            <a:r>
              <a:rPr lang="en-AU" dirty="0" err="1" smtClean="0"/>
              <a:t>hebben</a:t>
            </a:r>
            <a:endParaRPr lang="en-AU" dirty="0" smtClean="0"/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kinderlijk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0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roze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err="1" smtClean="0">
                <a:solidFill>
                  <a:srgbClr val="000000"/>
                </a:solidFill>
              </a:rPr>
              <a:t>Als</a:t>
            </a:r>
            <a:r>
              <a:rPr lang="en-AU" dirty="0" smtClean="0">
                <a:solidFill>
                  <a:srgbClr val="000000"/>
                </a:solidFill>
              </a:rPr>
              <a:t> je </a:t>
            </a:r>
            <a:r>
              <a:rPr lang="en-AU" dirty="0" err="1" smtClean="0">
                <a:solidFill>
                  <a:srgbClr val="000000"/>
                </a:solidFill>
              </a:rPr>
              <a:t>vaak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roze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draagt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dan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kunnen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negatieve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aspecten</a:t>
            </a:r>
            <a:r>
              <a:rPr lang="en-AU" dirty="0" smtClean="0">
                <a:solidFill>
                  <a:srgbClr val="000000"/>
                </a:solidFill>
              </a:rPr>
              <a:t> van de </a:t>
            </a:r>
            <a:r>
              <a:rPr lang="en-AU" dirty="0" err="1" smtClean="0">
                <a:solidFill>
                  <a:srgbClr val="000000"/>
                </a:solidFill>
              </a:rPr>
              <a:t>kleur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naar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voren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komen</a:t>
            </a:r>
            <a:r>
              <a:rPr lang="en-AU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Kinderlijk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gedrag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G</a:t>
            </a:r>
            <a:r>
              <a:rPr lang="nl-NL" dirty="0" err="1" smtClean="0">
                <a:solidFill>
                  <a:srgbClr val="000000"/>
                </a:solidFill>
              </a:rPr>
              <a:t>evoelig</a:t>
            </a:r>
            <a:r>
              <a:rPr lang="nl-NL" dirty="0" smtClean="0">
                <a:solidFill>
                  <a:srgbClr val="000000"/>
                </a:solidFill>
              </a:rPr>
              <a:t> voor wat </a:t>
            </a:r>
            <a:r>
              <a:rPr lang="en-AU" dirty="0" err="1" smtClean="0">
                <a:solidFill>
                  <a:srgbClr val="000000"/>
                </a:solidFill>
              </a:rPr>
              <a:t>anderen</a:t>
            </a:r>
            <a:r>
              <a:rPr lang="en-AU" dirty="0" smtClean="0">
                <a:solidFill>
                  <a:srgbClr val="000000"/>
                </a:solidFill>
              </a:rPr>
              <a:t> over je </a:t>
            </a:r>
            <a:r>
              <a:rPr lang="en-AU" dirty="0" err="1" smtClean="0">
                <a:solidFill>
                  <a:srgbClr val="000000"/>
                </a:solidFill>
              </a:rPr>
              <a:t>zeggen</a:t>
            </a:r>
            <a:r>
              <a:rPr lang="en-AU" dirty="0" smtClean="0">
                <a:solidFill>
                  <a:srgbClr val="000000"/>
                </a:solidFill>
              </a:rPr>
              <a:t> of hoe </a:t>
            </a:r>
            <a:r>
              <a:rPr lang="en-AU" dirty="0" err="1" smtClean="0">
                <a:solidFill>
                  <a:srgbClr val="000000"/>
                </a:solidFill>
              </a:rPr>
              <a:t>ze</a:t>
            </a:r>
            <a:r>
              <a:rPr lang="en-AU" dirty="0" smtClean="0">
                <a:solidFill>
                  <a:srgbClr val="000000"/>
                </a:solidFill>
              </a:rPr>
              <a:t> over je </a:t>
            </a:r>
            <a:r>
              <a:rPr lang="en-AU" dirty="0" err="1" smtClean="0">
                <a:solidFill>
                  <a:srgbClr val="000000"/>
                </a:solidFill>
              </a:rPr>
              <a:t>denken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Kritisch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zijn</a:t>
            </a:r>
            <a:r>
              <a:rPr lang="nl-NL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vooral</a:t>
            </a:r>
            <a:r>
              <a:rPr lang="en-AU" dirty="0" smtClean="0">
                <a:solidFill>
                  <a:srgbClr val="000000"/>
                </a:solidFill>
              </a:rPr>
              <a:t> op </a:t>
            </a:r>
            <a:r>
              <a:rPr lang="en-AU" dirty="0" err="1" smtClean="0">
                <a:solidFill>
                  <a:srgbClr val="000000"/>
                </a:solidFill>
              </a:rPr>
              <a:t>jezelf</a:t>
            </a:r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3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 </a:t>
            </a:r>
            <a:r>
              <a:rPr lang="en-US" dirty="0" err="1">
                <a:solidFill>
                  <a:srgbClr val="000000"/>
                </a:solidFill>
              </a:rPr>
              <a:t>vaak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52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</a:t>
            </a:r>
            <a:r>
              <a:rPr lang="en-AU" dirty="0" err="1">
                <a:solidFill>
                  <a:srgbClr val="000000"/>
                </a:solidFill>
              </a:rPr>
              <a:t>vaak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wit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kunnen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negatieve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aspecten</a:t>
            </a:r>
            <a:r>
              <a:rPr lang="en-AU" dirty="0">
                <a:solidFill>
                  <a:srgbClr val="000000"/>
                </a:solidFill>
              </a:rPr>
              <a:t> van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naar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voren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komen</a:t>
            </a:r>
            <a:r>
              <a:rPr lang="en-AU" dirty="0" smtClean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endParaRPr lang="en-AU" dirty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Te open </a:t>
            </a:r>
            <a:r>
              <a:rPr lang="en-AU" dirty="0" err="1" smtClean="0">
                <a:solidFill>
                  <a:srgbClr val="000000"/>
                </a:solidFill>
              </a:rPr>
              <a:t>staan</a:t>
            </a:r>
            <a:r>
              <a:rPr lang="en-AU" dirty="0" smtClean="0">
                <a:solidFill>
                  <a:srgbClr val="000000"/>
                </a:solidFill>
              </a:rPr>
              <a:t> voor steeds </a:t>
            </a:r>
            <a:r>
              <a:rPr lang="nl-NL" dirty="0" smtClean="0">
                <a:solidFill>
                  <a:srgbClr val="000000"/>
                </a:solidFill>
              </a:rPr>
              <a:t>weer </a:t>
            </a:r>
            <a:r>
              <a:rPr lang="en-AU" dirty="0" err="1" smtClean="0">
                <a:solidFill>
                  <a:srgbClr val="000000"/>
                </a:solidFill>
              </a:rPr>
              <a:t>nieuwe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idee</a:t>
            </a:r>
            <a:r>
              <a:rPr lang="nl-NL" dirty="0" err="1" smtClean="0">
                <a:solidFill>
                  <a:srgbClr val="000000"/>
                </a:solidFill>
              </a:rPr>
              <a:t>ën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Voelt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zich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overweldigd</a:t>
            </a:r>
            <a:r>
              <a:rPr lang="en-AU" dirty="0" smtClean="0">
                <a:solidFill>
                  <a:srgbClr val="000000"/>
                </a:solidFill>
              </a:rPr>
              <a:t> of </a:t>
            </a:r>
            <a:r>
              <a:rPr lang="en-AU" dirty="0" err="1" smtClean="0">
                <a:solidFill>
                  <a:srgbClr val="000000"/>
                </a:solidFill>
              </a:rPr>
              <a:t>leeg</a:t>
            </a:r>
            <a:r>
              <a:rPr lang="nl-NL" dirty="0" smtClean="0">
                <a:solidFill>
                  <a:srgbClr val="000000"/>
                </a:solidFill>
              </a:rPr>
              <a:t>gezogen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Alles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moet</a:t>
            </a:r>
            <a:r>
              <a:rPr lang="en-AU" dirty="0" smtClean="0">
                <a:solidFill>
                  <a:srgbClr val="000000"/>
                </a:solidFill>
              </a:rPr>
              <a:t> perfect </a:t>
            </a:r>
            <a:r>
              <a:rPr lang="en-AU" dirty="0" err="1" smtClean="0">
                <a:solidFill>
                  <a:srgbClr val="000000"/>
                </a:solidFill>
              </a:rPr>
              <a:t>zijn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37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grijs</a:t>
            </a:r>
            <a:r>
              <a:rPr lang="en-US" dirty="0" smtClean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28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grijs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dan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kleur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 smtClean="0"/>
              <a:t>komen</a:t>
            </a:r>
            <a:r>
              <a:rPr lang="en-AU" dirty="0" smtClean="0"/>
              <a:t>:</a:t>
            </a:r>
          </a:p>
          <a:p>
            <a:r>
              <a:rPr lang="nl-NL" dirty="0" smtClean="0"/>
              <a:t>Ongeïnteresseerd </a:t>
            </a:r>
            <a:r>
              <a:rPr lang="en-AU" dirty="0" smtClean="0"/>
              <a:t>en </a:t>
            </a:r>
            <a:r>
              <a:rPr lang="en-AU" dirty="0" err="1" smtClean="0"/>
              <a:t>niet</a:t>
            </a:r>
            <a:r>
              <a:rPr lang="en-AU" dirty="0" smtClean="0"/>
              <a:t> </a:t>
            </a:r>
            <a:r>
              <a:rPr lang="en-AU" dirty="0" err="1" smtClean="0"/>
              <a:t>betrokken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endParaRPr lang="en-AU" dirty="0" smtClean="0"/>
          </a:p>
          <a:p>
            <a:r>
              <a:rPr lang="nl-NL" dirty="0" smtClean="0"/>
              <a:t>Geïsoleerd</a:t>
            </a:r>
            <a:r>
              <a:rPr lang="en-AU" dirty="0" smtClean="0"/>
              <a:t> en </a:t>
            </a:r>
            <a:r>
              <a:rPr lang="en-AU" dirty="0" err="1" smtClean="0"/>
              <a:t>eenzaam</a:t>
            </a:r>
            <a:r>
              <a:rPr lang="nl-NL" dirty="0" smtClean="0"/>
              <a:t> zijn</a:t>
            </a:r>
            <a:endParaRPr lang="en-AU" dirty="0" smtClean="0"/>
          </a:p>
          <a:p>
            <a:r>
              <a:rPr lang="en-AU" dirty="0" err="1" smtClean="0"/>
              <a:t>Kortzichtig</a:t>
            </a:r>
            <a:endParaRPr lang="en-AU" dirty="0" smtClean="0"/>
          </a:p>
          <a:p>
            <a:r>
              <a:rPr lang="en-AU" dirty="0" err="1" smtClean="0"/>
              <a:t>Geen</a:t>
            </a:r>
            <a:r>
              <a:rPr lang="en-AU" dirty="0" smtClean="0"/>
              <a:t> </a:t>
            </a:r>
            <a:r>
              <a:rPr lang="en-AU" dirty="0" err="1" smtClean="0"/>
              <a:t>ruimte</a:t>
            </a:r>
            <a:r>
              <a:rPr lang="en-AU" dirty="0" smtClean="0"/>
              <a:t> </a:t>
            </a:r>
            <a:r>
              <a:rPr lang="en-AU" dirty="0" err="1" smtClean="0"/>
              <a:t>voor</a:t>
            </a:r>
            <a:r>
              <a:rPr lang="en-AU" dirty="0" smtClean="0"/>
              <a:t> </a:t>
            </a:r>
            <a:r>
              <a:rPr lang="en-AU" dirty="0" err="1" smtClean="0"/>
              <a:t>emotie</a:t>
            </a:r>
            <a:r>
              <a:rPr lang="en-AU" dirty="0" smtClean="0"/>
              <a:t> / </a:t>
            </a:r>
            <a:r>
              <a:rPr lang="en-AU" dirty="0" err="1" smtClean="0"/>
              <a:t>warmte</a:t>
            </a:r>
            <a:endParaRPr lang="en-AU" dirty="0" smtClean="0"/>
          </a:p>
          <a:p>
            <a:r>
              <a:rPr lang="en-AU" dirty="0" err="1" smtClean="0"/>
              <a:t>Geen</a:t>
            </a:r>
            <a:r>
              <a:rPr lang="en-AU" dirty="0" smtClean="0"/>
              <a:t> </a:t>
            </a:r>
            <a:r>
              <a:rPr lang="en-AU" dirty="0" err="1" smtClean="0"/>
              <a:t>spontaniteit</a:t>
            </a:r>
            <a:r>
              <a:rPr lang="en-AU" dirty="0" smtClean="0"/>
              <a:t> of </a:t>
            </a:r>
            <a:r>
              <a:rPr lang="en-AU" dirty="0" err="1" smtClean="0"/>
              <a:t>dagdromen</a:t>
            </a:r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987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bordeaux</a:t>
            </a:r>
            <a:r>
              <a:rPr lang="en-US" dirty="0" smtClean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bordeaux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veel</a:t>
            </a:r>
            <a:r>
              <a:rPr lang="en-AU" dirty="0" smtClean="0"/>
              <a:t> </a:t>
            </a:r>
            <a:r>
              <a:rPr lang="en-AU" dirty="0" err="1" smtClean="0"/>
              <a:t>eten</a:t>
            </a:r>
            <a:r>
              <a:rPr lang="en-AU" dirty="0" smtClean="0"/>
              <a:t> en </a:t>
            </a:r>
            <a:r>
              <a:rPr lang="en-AU" dirty="0" err="1" smtClean="0"/>
              <a:t>drinken</a:t>
            </a:r>
            <a:r>
              <a:rPr lang="en-AU" dirty="0" smtClean="0"/>
              <a:t>, </a:t>
            </a:r>
            <a:r>
              <a:rPr lang="en-AU" dirty="0" err="1" smtClean="0"/>
              <a:t>bourgondisch</a:t>
            </a:r>
            <a:endParaRPr lang="en-AU" dirty="0" smtClean="0"/>
          </a:p>
          <a:p>
            <a:r>
              <a:rPr lang="en-AU" dirty="0" err="1" smtClean="0"/>
              <a:t>Prijzen</a:t>
            </a:r>
            <a:r>
              <a:rPr lang="en-AU" dirty="0" smtClean="0"/>
              <a:t> en </a:t>
            </a:r>
            <a:r>
              <a:rPr lang="en-AU" dirty="0" err="1" smtClean="0"/>
              <a:t>merken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r>
              <a:rPr lang="en-AU" dirty="0" smtClean="0"/>
              <a:t> erg </a:t>
            </a:r>
            <a:r>
              <a:rPr lang="en-AU" dirty="0" err="1" smtClean="0"/>
              <a:t>belangrijk</a:t>
            </a:r>
            <a:endParaRPr lang="en-AU" dirty="0" smtClean="0"/>
          </a:p>
          <a:p>
            <a:r>
              <a:rPr lang="en-AU" dirty="0" smtClean="0"/>
              <a:t>Shop</a:t>
            </a:r>
            <a:r>
              <a:rPr lang="nl-NL" dirty="0" smtClean="0"/>
              <a:t>-</a:t>
            </a:r>
            <a:r>
              <a:rPr lang="nl-NL" dirty="0" err="1" smtClean="0"/>
              <a:t>aholic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970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28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bruin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smtClean="0"/>
              <a:t>bruin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conservatief</a:t>
            </a:r>
            <a:r>
              <a:rPr lang="en-AU" dirty="0" smtClean="0"/>
              <a:t> </a:t>
            </a:r>
          </a:p>
          <a:p>
            <a:r>
              <a:rPr lang="en-AU" dirty="0" smtClean="0"/>
              <a:t>Je wilt </a:t>
            </a:r>
            <a:r>
              <a:rPr lang="en-AU" dirty="0" err="1" smtClean="0"/>
              <a:t>geen</a:t>
            </a:r>
            <a:r>
              <a:rPr lang="en-AU" dirty="0" smtClean="0"/>
              <a:t> </a:t>
            </a:r>
            <a:r>
              <a:rPr lang="en-AU" dirty="0" err="1" smtClean="0"/>
              <a:t>verandering</a:t>
            </a:r>
            <a:r>
              <a:rPr lang="en-AU" dirty="0" smtClean="0"/>
              <a:t> / </a:t>
            </a:r>
            <a:r>
              <a:rPr lang="en-AU" dirty="0" err="1" smtClean="0"/>
              <a:t>ophef</a:t>
            </a:r>
            <a:endParaRPr lang="en-AU" dirty="0" smtClean="0"/>
          </a:p>
          <a:p>
            <a:r>
              <a:rPr lang="en-AU" dirty="0" smtClean="0"/>
              <a:t>Wilt </a:t>
            </a:r>
            <a:r>
              <a:rPr lang="en-AU" dirty="0" err="1" smtClean="0"/>
              <a:t>aardig</a:t>
            </a:r>
            <a:r>
              <a:rPr lang="en-AU" dirty="0" smtClean="0"/>
              <a:t> </a:t>
            </a:r>
            <a:r>
              <a:rPr lang="en-AU" dirty="0" err="1" smtClean="0"/>
              <a:t>gevonden</a:t>
            </a:r>
            <a:r>
              <a:rPr lang="en-AU" dirty="0" smtClean="0"/>
              <a:t> </a:t>
            </a:r>
            <a:r>
              <a:rPr lang="en-AU" dirty="0" err="1" smtClean="0"/>
              <a:t>worden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Verveeld</a:t>
            </a:r>
            <a:r>
              <a:rPr lang="en-AU" dirty="0" smtClean="0"/>
              <a:t>, </a:t>
            </a:r>
            <a:r>
              <a:rPr lang="en-AU" dirty="0" err="1" smtClean="0"/>
              <a:t>saai</a:t>
            </a:r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38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73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 smtClean="0"/>
              <a:t>Als</a:t>
            </a:r>
            <a:r>
              <a:rPr lang="en-AU" dirty="0" smtClean="0"/>
              <a:t> je </a:t>
            </a:r>
            <a:r>
              <a:rPr lang="en-AU" dirty="0" err="1" smtClean="0"/>
              <a:t>vaak</a:t>
            </a:r>
            <a:r>
              <a:rPr lang="en-AU" dirty="0" smtClean="0"/>
              <a:t> </a:t>
            </a:r>
            <a:r>
              <a:rPr lang="en-AU" dirty="0" err="1" smtClean="0"/>
              <a:t>zwart</a:t>
            </a:r>
            <a:r>
              <a:rPr lang="en-AU" dirty="0" smtClean="0"/>
              <a:t> </a:t>
            </a:r>
            <a:r>
              <a:rPr lang="en-AU" dirty="0" err="1" smtClean="0"/>
              <a:t>draagt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kunnen</a:t>
            </a:r>
            <a:r>
              <a:rPr lang="en-AU" dirty="0" smtClean="0"/>
              <a:t> </a:t>
            </a:r>
            <a:r>
              <a:rPr lang="en-AU" dirty="0" err="1" smtClean="0"/>
              <a:t>negatieve</a:t>
            </a:r>
            <a:r>
              <a:rPr lang="en-AU" dirty="0" smtClean="0"/>
              <a:t> </a:t>
            </a:r>
            <a:r>
              <a:rPr lang="en-AU" dirty="0" err="1" smtClean="0"/>
              <a:t>aspecten</a:t>
            </a:r>
            <a:r>
              <a:rPr lang="en-AU" dirty="0" smtClean="0"/>
              <a:t> van de </a:t>
            </a:r>
            <a:r>
              <a:rPr lang="en-AU" dirty="0" err="1" smtClean="0"/>
              <a:t>kleur</a:t>
            </a:r>
            <a:r>
              <a:rPr lang="en-AU" dirty="0" smtClean="0"/>
              <a:t> </a:t>
            </a:r>
            <a:r>
              <a:rPr lang="en-AU" dirty="0" err="1" smtClean="0"/>
              <a:t>naar</a:t>
            </a:r>
            <a:r>
              <a:rPr lang="en-AU" dirty="0" smtClean="0"/>
              <a:t> </a:t>
            </a:r>
            <a:r>
              <a:rPr lang="en-AU" dirty="0" err="1" smtClean="0"/>
              <a:t>voren</a:t>
            </a:r>
            <a:r>
              <a:rPr lang="en-AU" dirty="0" smtClean="0"/>
              <a:t> </a:t>
            </a:r>
            <a:r>
              <a:rPr lang="en-AU" dirty="0" err="1" smtClean="0"/>
              <a:t>komen</a:t>
            </a:r>
            <a:r>
              <a:rPr lang="en-AU" dirty="0" smtClean="0"/>
              <a:t>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Het </a:t>
            </a:r>
            <a:r>
              <a:rPr lang="en-AU" dirty="0" err="1" smtClean="0"/>
              <a:t>niet</a:t>
            </a:r>
            <a:r>
              <a:rPr lang="en-AU" dirty="0" smtClean="0"/>
              <a:t> </a:t>
            </a:r>
            <a:r>
              <a:rPr lang="en-AU" dirty="0" err="1" smtClean="0"/>
              <a:t>uitspreken</a:t>
            </a:r>
            <a:r>
              <a:rPr lang="en-AU" dirty="0" smtClean="0"/>
              <a:t> van </a:t>
            </a:r>
            <a:r>
              <a:rPr lang="en-AU" dirty="0" err="1" smtClean="0"/>
              <a:t>gedachten</a:t>
            </a:r>
            <a:r>
              <a:rPr lang="en-AU" dirty="0" smtClean="0"/>
              <a:t> en </a:t>
            </a:r>
            <a:r>
              <a:rPr lang="nl-NL" dirty="0" smtClean="0"/>
              <a:t>ideeën</a:t>
            </a:r>
            <a:endParaRPr lang="en-AU" dirty="0" smtClean="0"/>
          </a:p>
          <a:p>
            <a:r>
              <a:rPr lang="en-AU" dirty="0" err="1" smtClean="0"/>
              <a:t>Niet</a:t>
            </a:r>
            <a:r>
              <a:rPr lang="en-AU" dirty="0" smtClean="0"/>
              <a:t> </a:t>
            </a:r>
            <a:r>
              <a:rPr lang="en-AU" dirty="0" err="1" smtClean="0"/>
              <a:t>opvallen</a:t>
            </a:r>
            <a:endParaRPr lang="en-AU" dirty="0" smtClean="0"/>
          </a:p>
          <a:p>
            <a:r>
              <a:rPr lang="en-AU" dirty="0" smtClean="0"/>
              <a:t>N</a:t>
            </a:r>
            <a:r>
              <a:rPr lang="nl-NL" dirty="0" smtClean="0"/>
              <a:t>iet </a:t>
            </a:r>
            <a:r>
              <a:rPr lang="nl-NL" dirty="0" err="1" smtClean="0"/>
              <a:t>felixibel</a:t>
            </a:r>
            <a:r>
              <a:rPr lang="nl-NL" smtClean="0"/>
              <a:t> </a:t>
            </a:r>
            <a:r>
              <a:rPr lang="en-AU" smtClean="0"/>
              <a:t>en </a:t>
            </a:r>
            <a:r>
              <a:rPr lang="en-AU" dirty="0" err="1" smtClean="0"/>
              <a:t>ge</a:t>
            </a:r>
            <a:r>
              <a:rPr lang="nl-NL" dirty="0" err="1" smtClean="0"/>
              <a:t>ïsoleerd</a:t>
            </a:r>
            <a:endParaRPr lang="en-AU" dirty="0" smtClean="0"/>
          </a:p>
          <a:p>
            <a:r>
              <a:rPr lang="en-AU" dirty="0" err="1" smtClean="0"/>
              <a:t>Hulp</a:t>
            </a:r>
            <a:r>
              <a:rPr lang="en-AU" dirty="0" smtClean="0"/>
              <a:t> en </a:t>
            </a:r>
            <a:r>
              <a:rPr lang="en-AU" dirty="0" err="1" smtClean="0"/>
              <a:t>bemoeienis</a:t>
            </a:r>
            <a:r>
              <a:rPr lang="en-AU" dirty="0" smtClean="0"/>
              <a:t> van </a:t>
            </a:r>
            <a:r>
              <a:rPr lang="en-AU" dirty="0" err="1" smtClean="0"/>
              <a:t>anderen</a:t>
            </a:r>
            <a:r>
              <a:rPr lang="en-AU" dirty="0" smtClean="0"/>
              <a:t> </a:t>
            </a:r>
            <a:r>
              <a:rPr lang="en-AU" dirty="0" err="1" smtClean="0"/>
              <a:t>afwijzen</a:t>
            </a:r>
            <a:endParaRPr lang="en-AU" dirty="0" smtClean="0"/>
          </a:p>
          <a:p>
            <a:r>
              <a:rPr lang="en-AU" dirty="0" smtClean="0"/>
              <a:t>Intolerant </a:t>
            </a:r>
            <a:r>
              <a:rPr lang="en-AU" dirty="0" err="1" smtClean="0"/>
              <a:t>voor</a:t>
            </a:r>
            <a:r>
              <a:rPr lang="en-AU" dirty="0" smtClean="0"/>
              <a:t> </a:t>
            </a:r>
            <a:r>
              <a:rPr lang="en-AU" dirty="0" err="1" smtClean="0"/>
              <a:t>inmenging</a:t>
            </a:r>
            <a:r>
              <a:rPr lang="en-AU" dirty="0" smtClean="0"/>
              <a:t> </a:t>
            </a:r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9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33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oranje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Waaghals</a:t>
            </a:r>
            <a:endParaRPr lang="en-AU" dirty="0" smtClean="0"/>
          </a:p>
          <a:p>
            <a:r>
              <a:rPr lang="en-AU" dirty="0" err="1" smtClean="0"/>
              <a:t>Afhankelijk</a:t>
            </a:r>
            <a:r>
              <a:rPr lang="en-AU" dirty="0" smtClean="0"/>
              <a:t> van </a:t>
            </a:r>
            <a:r>
              <a:rPr lang="en-AU" dirty="0" err="1" smtClean="0"/>
              <a:t>stimulerende</a:t>
            </a:r>
            <a:r>
              <a:rPr lang="en-AU" dirty="0" smtClean="0"/>
              <a:t> </a:t>
            </a:r>
            <a:r>
              <a:rPr lang="en-AU" dirty="0" err="1" smtClean="0"/>
              <a:t>middelen</a:t>
            </a:r>
            <a:r>
              <a:rPr lang="en-AU" dirty="0" smtClean="0"/>
              <a:t> of </a:t>
            </a:r>
            <a:r>
              <a:rPr lang="en-AU" dirty="0" err="1" smtClean="0"/>
              <a:t>gevaar</a:t>
            </a:r>
            <a:endParaRPr lang="en-AU" dirty="0" smtClean="0"/>
          </a:p>
          <a:p>
            <a:r>
              <a:rPr lang="en-AU" dirty="0" err="1" smtClean="0"/>
              <a:t>Zelfgenoegzaam</a:t>
            </a:r>
            <a:endParaRPr lang="en-AU" dirty="0" smtClean="0"/>
          </a:p>
          <a:p>
            <a:r>
              <a:rPr lang="en-AU" dirty="0" err="1" smtClean="0"/>
              <a:t>Een</a:t>
            </a:r>
            <a:r>
              <a:rPr lang="en-AU" dirty="0" smtClean="0"/>
              <a:t> </a:t>
            </a:r>
            <a:r>
              <a:rPr lang="en-AU" dirty="0" err="1" smtClean="0"/>
              <a:t>oppervlakkig</a:t>
            </a:r>
            <a:r>
              <a:rPr lang="en-AU" dirty="0" smtClean="0"/>
              <a:t> </a:t>
            </a:r>
            <a:r>
              <a:rPr lang="en-AU" dirty="0" err="1" smtClean="0"/>
              <a:t>leven</a:t>
            </a:r>
            <a:r>
              <a:rPr lang="en-AU" dirty="0" smtClean="0"/>
              <a:t> </a:t>
            </a:r>
            <a:r>
              <a:rPr lang="en-AU" dirty="0" err="1" smtClean="0"/>
              <a:t>leiden</a:t>
            </a:r>
            <a:endParaRPr lang="en-AU" dirty="0" smtClean="0"/>
          </a:p>
          <a:p>
            <a:r>
              <a:rPr lang="en-AU" dirty="0" smtClean="0"/>
              <a:t>Alles </a:t>
            </a:r>
            <a:r>
              <a:rPr lang="en-AU" dirty="0" err="1" smtClean="0"/>
              <a:t>weglachen</a:t>
            </a:r>
            <a:r>
              <a:rPr lang="en-AU" dirty="0" smtClean="0"/>
              <a:t> en </a:t>
            </a:r>
            <a:r>
              <a:rPr lang="nl-NL" dirty="0" smtClean="0"/>
              <a:t>zaken </a:t>
            </a:r>
            <a:r>
              <a:rPr lang="en-AU" dirty="0" err="1" smtClean="0"/>
              <a:t>niet</a:t>
            </a:r>
            <a:r>
              <a:rPr lang="en-AU" dirty="0" smtClean="0"/>
              <a:t> </a:t>
            </a:r>
            <a:r>
              <a:rPr lang="en-AU" dirty="0" err="1" smtClean="0"/>
              <a:t>serieus</a:t>
            </a:r>
            <a:r>
              <a:rPr lang="en-AU" dirty="0" smtClean="0"/>
              <a:t> </a:t>
            </a:r>
            <a:r>
              <a:rPr lang="en-AU" dirty="0" err="1" smtClean="0"/>
              <a:t>nemen</a:t>
            </a:r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799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52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</a:t>
            </a:r>
            <a:r>
              <a:rPr lang="en-AU" dirty="0" err="1">
                <a:solidFill>
                  <a:srgbClr val="000000"/>
                </a:solidFill>
              </a:rPr>
              <a:t>vaak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geel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kunnen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negatieve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aspecten</a:t>
            </a:r>
            <a:r>
              <a:rPr lang="en-AU" dirty="0">
                <a:solidFill>
                  <a:srgbClr val="000000"/>
                </a:solidFill>
              </a:rPr>
              <a:t> van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naar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voren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komen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Cynisch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smtClean="0">
                <a:solidFill>
                  <a:srgbClr val="000000"/>
                </a:solidFill>
              </a:rPr>
              <a:t>zijn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Erg </a:t>
            </a:r>
            <a:r>
              <a:rPr lang="en-AU" dirty="0" err="1" smtClean="0">
                <a:solidFill>
                  <a:srgbClr val="000000"/>
                </a:solidFill>
              </a:rPr>
              <a:t>kritisch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Verslaafd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aan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studie</a:t>
            </a:r>
            <a:r>
              <a:rPr lang="en-AU" dirty="0" smtClean="0">
                <a:solidFill>
                  <a:srgbClr val="000000"/>
                </a:solidFill>
              </a:rPr>
              <a:t>, het </a:t>
            </a:r>
            <a:r>
              <a:rPr lang="en-AU" dirty="0" err="1" smtClean="0">
                <a:solidFill>
                  <a:srgbClr val="000000"/>
                </a:solidFill>
              </a:rPr>
              <a:t>vergaren</a:t>
            </a:r>
            <a:r>
              <a:rPr lang="en-AU" dirty="0" smtClean="0">
                <a:solidFill>
                  <a:srgbClr val="000000"/>
                </a:solidFill>
              </a:rPr>
              <a:t> van </a:t>
            </a:r>
            <a:r>
              <a:rPr lang="en-AU" dirty="0" err="1" smtClean="0">
                <a:solidFill>
                  <a:srgbClr val="000000"/>
                </a:solidFill>
              </a:rPr>
              <a:t>kennis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Moet continue </a:t>
            </a:r>
            <a:r>
              <a:rPr lang="en-AU" dirty="0" err="1" smtClean="0">
                <a:solidFill>
                  <a:srgbClr val="000000"/>
                </a:solidFill>
              </a:rPr>
              <a:t>mentaal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worden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gestimuleerd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bezig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gehouden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worden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04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FF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lime </a:t>
            </a:r>
            <a:r>
              <a:rPr lang="en-US" dirty="0" err="1">
                <a:solidFill>
                  <a:srgbClr val="000000"/>
                </a:solidFill>
              </a:rPr>
              <a:t>groen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926" y="1417638"/>
            <a:ext cx="86868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</a:t>
            </a:r>
            <a:r>
              <a:rPr lang="en-AU" dirty="0" err="1">
                <a:solidFill>
                  <a:srgbClr val="000000"/>
                </a:solidFill>
              </a:rPr>
              <a:t>vaak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lime </a:t>
            </a:r>
            <a:r>
              <a:rPr lang="en-AU" dirty="0" err="1" smtClean="0">
                <a:solidFill>
                  <a:srgbClr val="000000"/>
                </a:solidFill>
              </a:rPr>
              <a:t>groen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kunnen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negatieve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aspecten</a:t>
            </a:r>
            <a:r>
              <a:rPr lang="en-AU" dirty="0">
                <a:solidFill>
                  <a:srgbClr val="000000"/>
                </a:solidFill>
              </a:rPr>
              <a:t> van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naar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voren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komen</a:t>
            </a:r>
            <a:r>
              <a:rPr lang="en-AU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Moeite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om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innerlijk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rustig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blijven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Moeilijk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om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ontspannen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Verbitterd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zijn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Altijd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nieuwe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projecten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beginnen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zonder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deze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af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maken</a:t>
            </a:r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08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groen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Emotioneel</a:t>
            </a:r>
            <a:r>
              <a:rPr lang="en-AU" dirty="0" smtClean="0"/>
              <a:t> </a:t>
            </a:r>
            <a:r>
              <a:rPr lang="en-AU" dirty="0" err="1" smtClean="0"/>
              <a:t>overweldigd</a:t>
            </a:r>
            <a:endParaRPr lang="en-AU" dirty="0" smtClean="0"/>
          </a:p>
          <a:p>
            <a:r>
              <a:rPr lang="en-AU" dirty="0" smtClean="0"/>
              <a:t>Workaholic</a:t>
            </a:r>
          </a:p>
          <a:p>
            <a:r>
              <a:rPr lang="en-AU" dirty="0" err="1" smtClean="0"/>
              <a:t>Jaloers</a:t>
            </a:r>
            <a:endParaRPr lang="en-AU" dirty="0" smtClean="0"/>
          </a:p>
          <a:p>
            <a:r>
              <a:rPr lang="en-AU" dirty="0" smtClean="0"/>
              <a:t>Te concur</a:t>
            </a:r>
            <a:r>
              <a:rPr lang="nl-NL" dirty="0" err="1" smtClean="0"/>
              <a:t>rerend</a:t>
            </a:r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063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D6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</a:t>
            </a:r>
            <a:r>
              <a:rPr lang="en-AU" dirty="0" err="1">
                <a:solidFill>
                  <a:srgbClr val="000000"/>
                </a:solidFill>
              </a:rPr>
              <a:t>vaak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turkoois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kunnen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negatieve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aspecten</a:t>
            </a:r>
            <a:r>
              <a:rPr lang="en-AU" dirty="0">
                <a:solidFill>
                  <a:srgbClr val="000000"/>
                </a:solidFill>
              </a:rPr>
              <a:t> van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naar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voren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komen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Flapuit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spreken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zonder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eerst</a:t>
            </a:r>
            <a:r>
              <a:rPr lang="en-AU" dirty="0" smtClean="0">
                <a:solidFill>
                  <a:srgbClr val="000000"/>
                </a:solidFill>
              </a:rPr>
              <a:t> na </a:t>
            </a:r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denken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 </a:t>
            </a:r>
            <a:r>
              <a:rPr lang="en-AU" dirty="0" err="1" smtClean="0">
                <a:solidFill>
                  <a:srgbClr val="000000"/>
                </a:solidFill>
              </a:rPr>
              <a:t>idealistisch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Verslaafd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aan</a:t>
            </a:r>
            <a:r>
              <a:rPr lang="en-AU" dirty="0" smtClean="0">
                <a:solidFill>
                  <a:srgbClr val="000000"/>
                </a:solidFill>
              </a:rPr>
              <a:t> computer of social media</a:t>
            </a:r>
            <a:endParaRPr lang="en-AU" dirty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588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blauw</a:t>
            </a:r>
            <a:r>
              <a:rPr lang="en-US" dirty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187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err="1" smtClean="0"/>
              <a:t>blauw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Moeilijk</a:t>
            </a:r>
            <a:r>
              <a:rPr lang="en-AU" dirty="0" smtClean="0"/>
              <a:t> </a:t>
            </a:r>
            <a:r>
              <a:rPr lang="en-AU" dirty="0" err="1" smtClean="0"/>
              <a:t>innerlijk</a:t>
            </a:r>
            <a:r>
              <a:rPr lang="en-AU" dirty="0" smtClean="0"/>
              <a:t> </a:t>
            </a:r>
            <a:r>
              <a:rPr lang="en-AU" dirty="0" err="1" smtClean="0"/>
              <a:t>kalm</a:t>
            </a:r>
            <a:r>
              <a:rPr lang="en-AU" dirty="0" smtClean="0"/>
              <a:t> </a:t>
            </a:r>
            <a:r>
              <a:rPr lang="en-AU" dirty="0" err="1" smtClean="0"/>
              <a:t>blijven</a:t>
            </a:r>
            <a:endParaRPr lang="en-AU" dirty="0" smtClean="0"/>
          </a:p>
          <a:p>
            <a:r>
              <a:rPr lang="en-AU" dirty="0" smtClean="0"/>
              <a:t>Angst </a:t>
            </a:r>
            <a:r>
              <a:rPr lang="en-AU" dirty="0" err="1" smtClean="0"/>
              <a:t>voor</a:t>
            </a:r>
            <a:r>
              <a:rPr lang="en-AU" dirty="0" smtClean="0"/>
              <a:t> het </a:t>
            </a:r>
            <a:r>
              <a:rPr lang="en-AU" dirty="0" err="1" smtClean="0"/>
              <a:t>onbekende</a:t>
            </a:r>
            <a:endParaRPr lang="en-AU" dirty="0" smtClean="0"/>
          </a:p>
          <a:p>
            <a:r>
              <a:rPr lang="en-AU" dirty="0" err="1" smtClean="0"/>
              <a:t>Alles</a:t>
            </a:r>
            <a:r>
              <a:rPr lang="en-AU" dirty="0" smtClean="0"/>
              <a:t> </a:t>
            </a:r>
            <a:r>
              <a:rPr lang="en-AU" dirty="0" err="1" smtClean="0"/>
              <a:t>onder</a:t>
            </a:r>
            <a:r>
              <a:rPr lang="en-AU" dirty="0" smtClean="0"/>
              <a:t> </a:t>
            </a:r>
            <a:r>
              <a:rPr lang="en-AU" dirty="0" err="1" smtClean="0"/>
              <a:t>controle</a:t>
            </a:r>
            <a:r>
              <a:rPr lang="en-AU" dirty="0" smtClean="0"/>
              <a:t> </a:t>
            </a:r>
            <a:r>
              <a:rPr lang="en-AU" dirty="0" err="1" smtClean="0"/>
              <a:t>willen</a:t>
            </a:r>
            <a:r>
              <a:rPr lang="en-AU" dirty="0" smtClean="0"/>
              <a:t> </a:t>
            </a:r>
            <a:r>
              <a:rPr lang="en-AU" dirty="0" err="1" smtClean="0"/>
              <a:t>houden</a:t>
            </a:r>
            <a:endParaRPr lang="en-AU" dirty="0" smtClean="0"/>
          </a:p>
          <a:p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veel</a:t>
            </a:r>
            <a:r>
              <a:rPr lang="en-AU" dirty="0" smtClean="0"/>
              <a:t> </a:t>
            </a:r>
            <a:r>
              <a:rPr lang="en-AU" dirty="0" err="1" smtClean="0"/>
              <a:t>zorgen</a:t>
            </a:r>
            <a:r>
              <a:rPr lang="en-AU" dirty="0" smtClean="0"/>
              <a:t> over </a:t>
            </a:r>
            <a:r>
              <a:rPr lang="en-AU" dirty="0" err="1" smtClean="0"/>
              <a:t>alles</a:t>
            </a:r>
            <a:endParaRPr lang="en-AU" dirty="0" smtClean="0"/>
          </a:p>
          <a:p>
            <a:r>
              <a:rPr lang="en-AU" dirty="0" err="1" smtClean="0"/>
              <a:t>Depressief</a:t>
            </a:r>
            <a:r>
              <a:rPr lang="en-AU" dirty="0" smtClean="0"/>
              <a:t>, ‘the blues’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952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marine </a:t>
            </a:r>
            <a:r>
              <a:rPr lang="en-US" dirty="0" err="1"/>
              <a:t>blauw</a:t>
            </a:r>
            <a:r>
              <a:rPr lang="en-US" dirty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061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</a:t>
            </a:r>
            <a:r>
              <a:rPr lang="en-AU" dirty="0" err="1"/>
              <a:t>vaak</a:t>
            </a:r>
            <a:r>
              <a:rPr lang="en-AU" dirty="0"/>
              <a:t> </a:t>
            </a:r>
            <a:r>
              <a:rPr lang="en-AU" dirty="0" smtClean="0"/>
              <a:t>marine </a:t>
            </a:r>
            <a:r>
              <a:rPr lang="en-AU" dirty="0" err="1" smtClean="0"/>
              <a:t>blauw</a:t>
            </a:r>
            <a:r>
              <a:rPr lang="en-AU" dirty="0" smtClean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kunnen</a:t>
            </a:r>
            <a:r>
              <a:rPr lang="en-AU" dirty="0"/>
              <a:t> </a:t>
            </a:r>
            <a:r>
              <a:rPr lang="en-AU" dirty="0" err="1"/>
              <a:t>negatieve</a:t>
            </a:r>
            <a:r>
              <a:rPr lang="en-AU" dirty="0"/>
              <a:t> </a:t>
            </a:r>
            <a:r>
              <a:rPr lang="en-AU" dirty="0" err="1"/>
              <a:t>aspecten</a:t>
            </a:r>
            <a:r>
              <a:rPr lang="en-AU" dirty="0"/>
              <a:t> van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/>
              <a:t>naar</a:t>
            </a:r>
            <a:r>
              <a:rPr lang="en-AU" dirty="0"/>
              <a:t> </a:t>
            </a:r>
            <a:r>
              <a:rPr lang="en-AU" dirty="0" err="1"/>
              <a:t>voren</a:t>
            </a:r>
            <a:r>
              <a:rPr lang="en-AU" dirty="0"/>
              <a:t> </a:t>
            </a:r>
            <a:r>
              <a:rPr lang="en-AU" dirty="0" err="1"/>
              <a:t>komen</a:t>
            </a:r>
            <a:r>
              <a:rPr lang="en-AU" dirty="0"/>
              <a:t>:</a:t>
            </a:r>
          </a:p>
          <a:p>
            <a:r>
              <a:rPr lang="en-AU" dirty="0" err="1" smtClean="0"/>
              <a:t>Mentale</a:t>
            </a:r>
            <a:r>
              <a:rPr lang="en-AU" dirty="0" smtClean="0"/>
              <a:t> stress</a:t>
            </a:r>
          </a:p>
          <a:p>
            <a:r>
              <a:rPr lang="en-AU" dirty="0" err="1" smtClean="0"/>
              <a:t>Zich</a:t>
            </a:r>
            <a:r>
              <a:rPr lang="en-AU" dirty="0" smtClean="0"/>
              <a:t> </a:t>
            </a:r>
            <a:r>
              <a:rPr lang="en-AU" dirty="0" err="1" smtClean="0"/>
              <a:t>alleen</a:t>
            </a:r>
            <a:r>
              <a:rPr lang="en-AU" dirty="0" smtClean="0"/>
              <a:t> </a:t>
            </a:r>
            <a:r>
              <a:rPr lang="en-AU" dirty="0" err="1" smtClean="0"/>
              <a:t>voelen</a:t>
            </a:r>
            <a:endParaRPr lang="en-AU" dirty="0" smtClean="0"/>
          </a:p>
          <a:p>
            <a:r>
              <a:rPr lang="en-AU" dirty="0" err="1" smtClean="0"/>
              <a:t>Depressie</a:t>
            </a:r>
            <a:endParaRPr lang="en-AU" dirty="0" smtClean="0"/>
          </a:p>
          <a:p>
            <a:r>
              <a:rPr lang="en-AU" dirty="0" smtClean="0"/>
              <a:t>Ge</a:t>
            </a:r>
            <a:r>
              <a:rPr lang="nl-NL" dirty="0" err="1" smtClean="0"/>
              <a:t>ïsoleerd</a:t>
            </a:r>
            <a:r>
              <a:rPr lang="nl-NL" dirty="0" smtClean="0"/>
              <a:t> </a:t>
            </a:r>
            <a:r>
              <a:rPr lang="en-AU" dirty="0" smtClean="0"/>
              <a:t>en </a:t>
            </a:r>
            <a:r>
              <a:rPr lang="en-AU" dirty="0" err="1" smtClean="0"/>
              <a:t>niet</a:t>
            </a:r>
            <a:r>
              <a:rPr lang="en-AU" dirty="0" smtClean="0"/>
              <a:t> </a:t>
            </a:r>
            <a:r>
              <a:rPr lang="en-AU" dirty="0" err="1" smtClean="0"/>
              <a:t>begrepen</a:t>
            </a:r>
            <a:r>
              <a:rPr lang="en-AU" dirty="0" smtClean="0"/>
              <a:t> </a:t>
            </a:r>
            <a:r>
              <a:rPr lang="en-AU" dirty="0" err="1" smtClean="0"/>
              <a:t>voelen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62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violet </a:t>
            </a:r>
            <a:r>
              <a:rPr lang="en-US" dirty="0" err="1" smtClean="0">
                <a:solidFill>
                  <a:srgbClr val="000000"/>
                </a:solidFill>
              </a:rPr>
              <a:t>vaak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</a:t>
            </a:r>
            <a:r>
              <a:rPr lang="en-AU" dirty="0" err="1">
                <a:solidFill>
                  <a:srgbClr val="000000"/>
                </a:solidFill>
              </a:rPr>
              <a:t>vaak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violet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kunnen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negatieve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aspecten</a:t>
            </a:r>
            <a:r>
              <a:rPr lang="en-AU" dirty="0">
                <a:solidFill>
                  <a:srgbClr val="000000"/>
                </a:solidFill>
              </a:rPr>
              <a:t> van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naar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voren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komen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smtClean="0">
                <a:solidFill>
                  <a:srgbClr val="000000"/>
                </a:solidFill>
              </a:rPr>
              <a:t>Je </a:t>
            </a:r>
            <a:r>
              <a:rPr lang="en-AU" dirty="0" err="1" smtClean="0">
                <a:solidFill>
                  <a:srgbClr val="000000"/>
                </a:solidFill>
              </a:rPr>
              <a:t>mediamieke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inspirerende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nl-NL" dirty="0" smtClean="0">
                <a:solidFill>
                  <a:srgbClr val="000000"/>
                </a:solidFill>
              </a:rPr>
              <a:t>lesgevende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gaven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niet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op de juiste manier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gebruiken</a:t>
            </a:r>
            <a:r>
              <a:rPr lang="nl-NL" dirty="0" smtClean="0">
                <a:solidFill>
                  <a:srgbClr val="000000"/>
                </a:solidFill>
              </a:rPr>
              <a:t>, dagdromen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De </a:t>
            </a:r>
            <a:r>
              <a:rPr lang="en-AU" dirty="0" err="1" smtClean="0">
                <a:solidFill>
                  <a:srgbClr val="000000"/>
                </a:solidFill>
              </a:rPr>
              <a:t>realiteit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niet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onder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ogen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willen</a:t>
            </a:r>
            <a:r>
              <a:rPr lang="en-AU" dirty="0" smtClean="0">
                <a:solidFill>
                  <a:srgbClr val="000000"/>
                </a:solidFill>
              </a:rPr>
              <a:t> / </a:t>
            </a:r>
            <a:r>
              <a:rPr lang="en-AU" dirty="0" err="1" smtClean="0">
                <a:solidFill>
                  <a:srgbClr val="000000"/>
                </a:solidFill>
              </a:rPr>
              <a:t>kunnen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zien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In </a:t>
            </a:r>
            <a:r>
              <a:rPr lang="en-AU" dirty="0" err="1" smtClean="0">
                <a:solidFill>
                  <a:srgbClr val="000000"/>
                </a:solidFill>
              </a:rPr>
              <a:t>een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fantasie</a:t>
            </a:r>
            <a:r>
              <a:rPr lang="nl-NL" dirty="0" smtClean="0">
                <a:solidFill>
                  <a:srgbClr val="000000"/>
                </a:solidFill>
              </a:rPr>
              <a:t>wereld </a:t>
            </a:r>
            <a:r>
              <a:rPr lang="en-AU" dirty="0" err="1" smtClean="0">
                <a:solidFill>
                  <a:srgbClr val="000000"/>
                </a:solidFill>
              </a:rPr>
              <a:t>leven</a:t>
            </a:r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89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1"/>
  <p:tag name="ARTICULATE_REFERENCE_TYPE_1" val="1"/>
  <p:tag name="ARTICULATE_REFERENCE_TITLE_1" val="Manual - module 2 BLUE"/>
  <p:tag name="ARTICULATE_REFERENCE_1" val="C:\Users\Playtech\Documents\My Articulate Projects\CC module 2\Source files\manuals\M2_blue.pdf"/>
  <p:tag name="ARTICULATE_AUDIO_TEMP" val="C:\Users\Playtech\AppData\Local\Temp\articulate\presenter\ae\audio\20150603171723\"/>
  <p:tag name="PRESENTATION_PLAYLIST_COUNT" val="2"/>
  <p:tag name="PRESENTATION_PLAYLIST_1" val="corporate"/>
  <p:tag name="PRESENTATION_PLAYLIST_2" val="bach"/>
  <p:tag name="PRESENTATION_PRESENTER_SLIDE_LEVEL" val="1"/>
  <p:tag name="ARTICULATE_PRESENTER_VERSION" val="6"/>
  <p:tag name="PUBLISH_TITLE" val="M2_blue2"/>
  <p:tag name="ARTICULATE_PUBLISH_PATH" val="C:\Users\Playtech\Documents\My Articulate Projects\CC module 2\Published files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C:\Users\Playtech\Documents\My Articulate Projects\CC module 2\Published files\M2_navy2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13.mp3"/>
  <p:tag name="AUDIO_ID" val="333"/>
  <p:tag name="TIMELINE" val="5.00/10.00/15.00/19.03"/>
  <p:tag name="ELAPSEDTIME" val="19.25"/>
  <p:tag name="ARTICULATE_SLIDE_GUID" val="06af6636-074a-4e5a-99d7-4b0663a3d213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13.mp3"/>
  <p:tag name="AUDIO_ID" val="269"/>
  <p:tag name="ELAPSEDTIME" val="18.489"/>
  <p:tag name="TIMELINE" val="4.2/7.4/14.9"/>
  <p:tag name="ANNOTATION_COUNT" val="0"/>
  <p:tag name="ARTICULATE_SLIDE_GUID" val="52a97f31-14ac-4f12-8baa-afc924a362d4"/>
  <p:tag name="ARTICULATE_SLIDE_NAV" val="13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13.mp3"/>
  <p:tag name="AUDIO_ID" val="333"/>
  <p:tag name="ELAPSEDTIME" val="23.718"/>
  <p:tag name="TIMELINE" val="5.5/10.6/11.9/18.4/22.1"/>
  <p:tag name="ANNOTATION_COUNT" val="0"/>
  <p:tag name="ARTICULATE_SLIDE_GUID" val="5f2e9ad1-55eb-4d31-a8cd-891dd8fcb36c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13.mp3"/>
  <p:tag name="AUDIO_ID" val="333"/>
  <p:tag name="ELAPSEDTIME" val="43.859"/>
  <p:tag name="ARTICULATE_SLIDE_GUID" val="ed113f29-b6a0-497c-a5da-abd6c4793fd5"/>
  <p:tag name="TIMELINE" val="14.7/17.0/38.0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13.mp3"/>
  <p:tag name="AUDIO_ID" val="269"/>
  <p:tag name="ELAPSEDTIME" val="21.234"/>
  <p:tag name="TIMELINE" val="8.1/13.0/16.5"/>
  <p:tag name="ANNOTATION_COUNT" val="0"/>
  <p:tag name="ARTICULATE_SLIDE_GUID" val="82faa410-43e1-4cc0-8c07-afed3475f816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4532104a-f250-470f-a7fa-94c685dded1c"/>
  <p:tag name="AUDIO_IMPORT" val="C:\Users\Playtech\Documents\My Articulate Projects\CC module 2\Source files\Audio\red\slide15.mp3"/>
  <p:tag name="AUDIO_ID" val="329"/>
  <p:tag name="ANNOTATION_COUNT" val="0"/>
  <p:tag name="ELAPSEDTIME" val="59.76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11.80/22.20/25.10/43.60/51.80"/>
  <p:tag name="ARTICULATE_SLIDE_NAV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13.mp3"/>
  <p:tag name="AUDIO_ID" val="333"/>
  <p:tag name="ELAPSEDTIME" val="34.375"/>
  <p:tag name="TIMELINE" val="8.7/19.9/21.0/22.1/26.2"/>
  <p:tag name="ANNOTATION_COUNT" val="0"/>
  <p:tag name="ARTICULATE_SLIDE_GUID" val="b2ec3528-1db0-4706-bf64-88f7f1897e1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13.mp3"/>
  <p:tag name="AUDIO_ID" val="269"/>
  <p:tag name="ELAPSEDTIME" val="25.572"/>
  <p:tag name="ARTICULATE_SLIDE_GUID" val="46173a31-a9fd-4f6e-91a4-19f88b30b40f"/>
  <p:tag name="TIMELINE" val="9.1/12.2/22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13.mp3"/>
  <p:tag name="AUDIO_ID" val="333"/>
  <p:tag name="ELAPSEDTIME" val="40.619"/>
  <p:tag name="TIMELINE" val="11.3/19.2/33.3"/>
  <p:tag name="ANNOTATION_COUNT" val="0"/>
  <p:tag name="ARTICULATE_SLIDE_GUID" val="e99b228f-351c-46fe-86fc-41e5c4211d4b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MARGIN_1" val="0"/>
  <p:tag name="MARGIN_2" val="36"/>
  <p:tag name="MARGIN_3" val="72"/>
  <p:tag name="MARGIN_4" val="108"/>
  <p:tag name="MARGIN_5" val="144"/>
  <p:tag name="FONT_SIZE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13.mp3"/>
  <p:tag name="AUDIO_ID" val="333"/>
  <p:tag name="ELAPSEDTIME" val="28.052"/>
  <p:tag name="ARTICULATE_SLIDE_GUID" val="73b569c8-8d76-463f-868f-c015409ca768"/>
  <p:tag name="TIMELINE" val="9.0/11.6/20.8/25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13.mp3"/>
  <p:tag name="AUDIO_ID" val="333"/>
  <p:tag name="ELAPSEDTIME" val="20.187"/>
  <p:tag name="TIMELINE" val="4.7/9.0/12.3/15.8/18.2"/>
  <p:tag name="ANNOTATION_COUNT" val="0"/>
  <p:tag name="ARTICULATE_SLIDE_GUID" val="c70b7138-b735-4ac4-84d1-9bfceac9494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MARGIN_1" val="0"/>
  <p:tag name="MARGIN_2" val="36"/>
  <p:tag name="MARGIN_3" val="72"/>
  <p:tag name="MARGIN_4" val="108"/>
  <p:tag name="MARGIN_5" val="144"/>
  <p:tag name="FONT_SIZE" val="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13.mp3"/>
  <p:tag name="AUDIO_ID" val="333"/>
  <p:tag name="ELAPSEDTIME" val="22.333"/>
  <p:tag name="TIMELINE" val="10.7/16.9/20.0"/>
  <p:tag name="ANNOTATION_COUNT" val="0"/>
  <p:tag name="ARTICULATE_SLIDE_GUID" val="b5b7883d-a059-415c-b23f-5040678930a4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13.mp3"/>
  <p:tag name="AUDIO_ID" val="333"/>
  <p:tag name="ARTICULATE_SLIDE_GUID" val="0c859582-5205-48fc-b960-491420e87555"/>
  <p:tag name="ANNOTATION_COUNT" val="0"/>
  <p:tag name="TIMELINE" val="8.60/11.70/20.20/22.10"/>
  <p:tag name="ELAPSEDTIME" val="25.651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d031c19-fd2a-4c8c-8c13-cf30afd866a5"/>
  <p:tag name="AUDIO_IMPORT" val="C:\Users\Playtech\Documents\My Articulate Projects\CC module 2\Source files\Audio\colour presentations\black\slide13.mp3"/>
  <p:tag name="AUDIO_ID" val="368"/>
  <p:tag name="ELAPSEDTIME" val="61.645"/>
  <p:tag name="TIMELINE" val="13.3/24.9/37.7/42.3/56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13.mp3"/>
  <p:tag name="AUDIO_ID" val="353"/>
  <p:tag name="ARTICULATE_SLIDE_GUID" val="3f883eed-d346-414e-b94c-e002f7c01dee"/>
  <p:tag name="ANNOTATION_COUNT" val="0"/>
  <p:tag name="ELAPSEDTIME" val="28.812"/>
  <p:tag name="TIMELINE" val="9.20/16.20/19.60/24.8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13.mp3"/>
  <p:tag name="AUDIO_ID" val="297"/>
  <p:tag name="ELAPSEDTIME" val="25.833"/>
  <p:tag name="ARTICULATE_SLIDE_GUID" val="165a5b14-b174-47ee-a463-b326d947a7e4"/>
  <p:tag name="TIMELINE" val="14.0/17.6/23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13.mp3"/>
  <p:tag name="AUDIO_ID" val="307"/>
  <p:tag name="ELAPSEDTIME" val="26.223"/>
  <p:tag name="TIMELINE" val="5.2/9.2/14.4/22.7"/>
  <p:tag name="ANNOTATION_COUNT" val="0"/>
  <p:tag name="ARTICULATE_SLIDE_GUID" val="a18bb99d-e83e-407f-889b-d8858d255bd7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heme/theme1.xml><?xml version="1.0" encoding="utf-8"?>
<a:theme xmlns:a="http://schemas.openxmlformats.org/drawingml/2006/main" name="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</Template>
  <TotalTime>809</TotalTime>
  <Words>682</Words>
  <Application>Microsoft Macintosh PowerPoint</Application>
  <PresentationFormat>On-screen Show (4:3)</PresentationFormat>
  <Paragraphs>122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CC</vt:lpstr>
      <vt:lpstr>De kleur rood vaak dragen</vt:lpstr>
      <vt:lpstr>De kleur oranje vaak dragen</vt:lpstr>
      <vt:lpstr>De kleur geel vaak dragen</vt:lpstr>
      <vt:lpstr>De kleur lime groen vaak dragen</vt:lpstr>
      <vt:lpstr>De kleur groen vaak dragen</vt:lpstr>
      <vt:lpstr>De kleur turkoois vaak dragen</vt:lpstr>
      <vt:lpstr>De kleur blauw vaak dragen</vt:lpstr>
      <vt:lpstr>De kleur marine blauw vaak dragen</vt:lpstr>
      <vt:lpstr>De kleur violet vaak dragen </vt:lpstr>
      <vt:lpstr>De kleur paars vaak dragen</vt:lpstr>
      <vt:lpstr>De kleur magenta/fuchsia vaak dragen</vt:lpstr>
      <vt:lpstr>De kleur roze vaak dragen</vt:lpstr>
      <vt:lpstr>De kleur wit vaak dragen</vt:lpstr>
      <vt:lpstr>De kleur grijs vaak dragen</vt:lpstr>
      <vt:lpstr>De kleur bordeaux vaak dragen</vt:lpstr>
      <vt:lpstr>De kleur bruin vaak dragen</vt:lpstr>
      <vt:lpstr>De kleur zwart vaak dragen</vt:lpstr>
    </vt:vector>
  </TitlesOfParts>
  <Company>Colour Comfort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Thelma van der Werff</dc:creator>
  <cp:lastModifiedBy>Thelma van der Werff</cp:lastModifiedBy>
  <cp:revision>114</cp:revision>
  <cp:lastPrinted>2013-04-15T22:47:41Z</cp:lastPrinted>
  <dcterms:created xsi:type="dcterms:W3CDTF">2013-03-25T21:48:59Z</dcterms:created>
  <dcterms:modified xsi:type="dcterms:W3CDTF">2016-11-28T00:57:38Z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07E3F5EE-C250-46FA-8EF8-DD00765CB455</vt:lpwstr>
  </property>
  <property fmtid="{D5CDD505-2E9C-101B-9397-08002B2CF9AE}" pid="4" name="ArticulatePath">
    <vt:lpwstr>M2_blue1</vt:lpwstr>
  </property>
  <property fmtid="{D5CDD505-2E9C-101B-9397-08002B2CF9AE}" pid="5" name="ArticulateProjectFull">
    <vt:lpwstr>C:\Users\Playtech\Documents\My Articulate Projects\CC module 2\Source files\PPT files\M2_blue1.ppta</vt:lpwstr>
  </property>
</Properties>
</file>