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4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5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6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7.xml" ContentType="application/vnd.openxmlformats-officedocument.presentationml.notesSlide+xml"/>
  <Override PartName="/ppt/tags/tag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352" r:id="rId2"/>
    <p:sldId id="349" r:id="rId3"/>
    <p:sldId id="353" r:id="rId4"/>
    <p:sldId id="343" r:id="rId5"/>
    <p:sldId id="341" r:id="rId6"/>
    <p:sldId id="354" r:id="rId7"/>
    <p:sldId id="331" r:id="rId8"/>
    <p:sldId id="347" r:id="rId9"/>
    <p:sldId id="356" r:id="rId10"/>
    <p:sldId id="355" r:id="rId11"/>
    <p:sldId id="345" r:id="rId12"/>
    <p:sldId id="335" r:id="rId13"/>
    <p:sldId id="357" r:id="rId14"/>
    <p:sldId id="333" r:id="rId15"/>
    <p:sldId id="337" r:id="rId16"/>
    <p:sldId id="339" r:id="rId17"/>
    <p:sldId id="351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0Rybz1kXeXoWEfehAja1Uw==" hashData="h/XfvWr7jxJX3L+1BfC231nHw5U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9F3"/>
    <a:srgbClr val="6109AD"/>
    <a:srgbClr val="1ACDC0"/>
    <a:srgbClr val="FF0EF4"/>
    <a:srgbClr val="9BFF02"/>
    <a:srgbClr val="A40C16"/>
    <a:srgbClr val="950D1B"/>
    <a:srgbClr val="FCCB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65" autoAdjust="0"/>
    <p:restoredTop sz="66667" autoAdjust="0"/>
  </p:normalViewPr>
  <p:slideViewPr>
    <p:cSldViewPr snapToGrid="0" snapToObjects="1">
      <p:cViewPr varScale="1">
        <p:scale>
          <a:sx n="63" d="100"/>
          <a:sy n="63" d="100"/>
        </p:scale>
        <p:origin x="20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gs" Target="tags/tag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449E5-5DBD-C847-ABA7-69055264AAE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424EB-D23C-CF4B-92C1-B1E44BE8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4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2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2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2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2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29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3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3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3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  <a:lvl2pPr>
              <a:defRPr>
                <a:solidFill>
                  <a:srgbClr val="FFFFCC"/>
                </a:solidFill>
              </a:defRPr>
            </a:lvl2pPr>
            <a:lvl3pPr>
              <a:defRPr>
                <a:solidFill>
                  <a:srgbClr val="FFFFCC"/>
                </a:solidFill>
              </a:defRPr>
            </a:lvl3pPr>
            <a:lvl4pPr>
              <a:defRPr>
                <a:solidFill>
                  <a:srgbClr val="FFFFCC"/>
                </a:solidFill>
              </a:defRPr>
            </a:lvl4pPr>
            <a:lvl5pPr>
              <a:defRPr>
                <a:solidFill>
                  <a:srgbClr val="FFFFC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2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2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2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2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2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3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3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3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kleur</a:t>
            </a:r>
            <a:r>
              <a:rPr lang="en-US" dirty="0" smtClean="0"/>
              <a:t> rood </a:t>
            </a:r>
            <a:r>
              <a:rPr lang="en-US" dirty="0" err="1" smtClean="0"/>
              <a:t>regelmatig</a:t>
            </a:r>
            <a:r>
              <a:rPr lang="en-US" dirty="0" smtClean="0"/>
              <a:t> </a:t>
            </a:r>
            <a:r>
              <a:rPr lang="en-US" dirty="0" err="1" smtClean="0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smtClean="0"/>
              <a:t>rood </a:t>
            </a:r>
            <a:r>
              <a:rPr lang="en-AU" dirty="0" err="1"/>
              <a:t>regelmatig</a:t>
            </a:r>
            <a:r>
              <a:rPr lang="en-AU" dirty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geeft</a:t>
            </a:r>
            <a:r>
              <a:rPr lang="en-AU" dirty="0"/>
              <a:t> </a:t>
            </a:r>
            <a:r>
              <a:rPr lang="en-AU" dirty="0" err="1"/>
              <a:t>dit</a:t>
            </a:r>
            <a:r>
              <a:rPr lang="en-AU" dirty="0"/>
              <a:t> </a:t>
            </a:r>
            <a:r>
              <a:rPr lang="en-AU" dirty="0" err="1"/>
              <a:t>informatie</a:t>
            </a:r>
            <a:r>
              <a:rPr lang="en-AU" dirty="0"/>
              <a:t> over je </a:t>
            </a:r>
            <a:r>
              <a:rPr lang="en-AU" dirty="0" err="1"/>
              <a:t>persoonlijkheid</a:t>
            </a:r>
            <a:r>
              <a:rPr lang="en-AU" dirty="0"/>
              <a:t> en je </a:t>
            </a:r>
            <a:r>
              <a:rPr lang="en-AU" dirty="0" err="1"/>
              <a:t>talenten</a:t>
            </a:r>
            <a:r>
              <a:rPr lang="en-AU" dirty="0"/>
              <a:t>: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err="1" smtClean="0"/>
              <a:t>Passie</a:t>
            </a:r>
            <a:r>
              <a:rPr lang="en-AU" dirty="0" smtClean="0"/>
              <a:t> </a:t>
            </a:r>
            <a:r>
              <a:rPr lang="en-AU" dirty="0" err="1" smtClean="0"/>
              <a:t>voor</a:t>
            </a:r>
            <a:r>
              <a:rPr lang="en-AU" dirty="0" smtClean="0"/>
              <a:t> het </a:t>
            </a:r>
            <a:r>
              <a:rPr lang="en-AU" dirty="0" err="1" smtClean="0"/>
              <a:t>leven</a:t>
            </a:r>
            <a:endParaRPr lang="en-AU" dirty="0" smtClean="0"/>
          </a:p>
          <a:p>
            <a:r>
              <a:rPr lang="en-AU" dirty="0" err="1" smtClean="0"/>
              <a:t>Gemotiveerd</a:t>
            </a:r>
            <a:r>
              <a:rPr lang="en-AU" dirty="0" smtClean="0"/>
              <a:t> en </a:t>
            </a:r>
            <a:r>
              <a:rPr lang="en-AU" dirty="0" err="1" smtClean="0"/>
              <a:t>wilskrachtig</a:t>
            </a:r>
            <a:endParaRPr lang="en-AU" dirty="0" smtClean="0"/>
          </a:p>
          <a:p>
            <a:r>
              <a:rPr lang="en-AU" dirty="0" smtClean="0"/>
              <a:t>Wilt </a:t>
            </a:r>
            <a:r>
              <a:rPr lang="en-AU" dirty="0" err="1" smtClean="0"/>
              <a:t>uitmunten</a:t>
            </a:r>
            <a:endParaRPr lang="en-AU" dirty="0" smtClean="0"/>
          </a:p>
          <a:p>
            <a:r>
              <a:rPr lang="en-AU" dirty="0" err="1" smtClean="0"/>
              <a:t>Moedig</a:t>
            </a:r>
            <a:r>
              <a:rPr lang="en-AU" dirty="0" smtClean="0"/>
              <a:t> en </a:t>
            </a:r>
            <a:r>
              <a:rPr lang="en-AU" dirty="0" err="1" smtClean="0"/>
              <a:t>avontuurlijk</a:t>
            </a:r>
            <a:r>
              <a:rPr lang="en-AU" dirty="0" smtClean="0"/>
              <a:t> </a:t>
            </a:r>
          </a:p>
          <a:p>
            <a:r>
              <a:rPr lang="en-AU" dirty="0" err="1" smtClean="0"/>
              <a:t>Pionier</a:t>
            </a:r>
            <a:r>
              <a:rPr lang="en-AU" dirty="0" smtClean="0"/>
              <a:t> en </a:t>
            </a:r>
            <a:r>
              <a:rPr lang="en-AU" dirty="0" err="1" smtClean="0"/>
              <a:t>vechter</a:t>
            </a:r>
            <a:r>
              <a:rPr lang="en-AU" dirty="0" smtClean="0"/>
              <a:t> </a:t>
            </a:r>
            <a:r>
              <a:rPr lang="en-AU" dirty="0" err="1" smtClean="0"/>
              <a:t>voor</a:t>
            </a:r>
            <a:r>
              <a:rPr lang="en-AU" dirty="0" smtClean="0"/>
              <a:t> </a:t>
            </a:r>
            <a:r>
              <a:rPr lang="en-AU" dirty="0" err="1" smtClean="0"/>
              <a:t>een</a:t>
            </a:r>
            <a:r>
              <a:rPr lang="en-AU" dirty="0" smtClean="0"/>
              <a:t> </a:t>
            </a:r>
            <a:r>
              <a:rPr lang="en-AU" dirty="0" err="1" smtClean="0"/>
              <a:t>doel</a:t>
            </a:r>
            <a:endParaRPr lang="en-AU" dirty="0" smtClean="0"/>
          </a:p>
          <a:p>
            <a:r>
              <a:rPr lang="en-AU" dirty="0" err="1" smtClean="0"/>
              <a:t>Altijd</a:t>
            </a:r>
            <a:r>
              <a:rPr lang="en-AU" dirty="0" smtClean="0"/>
              <a:t> in </a:t>
            </a:r>
            <a:r>
              <a:rPr lang="en-AU" dirty="0" err="1" smtClean="0"/>
              <a:t>om</a:t>
            </a:r>
            <a:r>
              <a:rPr lang="en-AU" dirty="0" smtClean="0"/>
              <a:t> </a:t>
            </a:r>
            <a:r>
              <a:rPr lang="en-AU" dirty="0" err="1" smtClean="0"/>
              <a:t>iets</a:t>
            </a:r>
            <a:r>
              <a:rPr lang="en-AU" dirty="0" smtClean="0"/>
              <a:t> </a:t>
            </a:r>
            <a:r>
              <a:rPr lang="en-AU" dirty="0" err="1" smtClean="0"/>
              <a:t>nieuws</a:t>
            </a:r>
            <a:r>
              <a:rPr lang="en-AU" dirty="0" smtClean="0"/>
              <a:t> </a:t>
            </a:r>
            <a:r>
              <a:rPr lang="en-AU" dirty="0" err="1" smtClean="0"/>
              <a:t>te</a:t>
            </a:r>
            <a:r>
              <a:rPr lang="en-AU" dirty="0" smtClean="0"/>
              <a:t> </a:t>
            </a:r>
            <a:r>
              <a:rPr lang="en-AU" dirty="0" err="1" smtClean="0"/>
              <a:t>proberen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886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09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kleur</a:t>
            </a:r>
            <a:r>
              <a:rPr lang="en-US" dirty="0" smtClean="0"/>
              <a:t> </a:t>
            </a:r>
            <a:r>
              <a:rPr lang="en-US" dirty="0" err="1" smtClean="0"/>
              <a:t>paars</a:t>
            </a:r>
            <a:r>
              <a:rPr lang="en-US" dirty="0" smtClean="0"/>
              <a:t> </a:t>
            </a:r>
            <a:r>
              <a:rPr lang="en-US" dirty="0" err="1" smtClean="0"/>
              <a:t>regelmatig</a:t>
            </a:r>
            <a:r>
              <a:rPr lang="en-US" dirty="0" smtClean="0"/>
              <a:t> </a:t>
            </a:r>
            <a:r>
              <a:rPr lang="en-US" dirty="0" err="1" smtClean="0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8803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 smtClean="0"/>
              <a:t>paars</a:t>
            </a:r>
            <a:r>
              <a:rPr lang="en-AU" dirty="0" smtClean="0"/>
              <a:t> </a:t>
            </a:r>
            <a:r>
              <a:rPr lang="en-AU" dirty="0" err="1"/>
              <a:t>regelmatig</a:t>
            </a:r>
            <a:r>
              <a:rPr lang="en-AU" dirty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geeft</a:t>
            </a:r>
            <a:r>
              <a:rPr lang="en-AU" dirty="0"/>
              <a:t> </a:t>
            </a:r>
            <a:r>
              <a:rPr lang="en-AU" dirty="0" err="1"/>
              <a:t>dit</a:t>
            </a:r>
            <a:r>
              <a:rPr lang="en-AU" dirty="0"/>
              <a:t> </a:t>
            </a:r>
            <a:r>
              <a:rPr lang="en-AU" dirty="0" err="1"/>
              <a:t>informatie</a:t>
            </a:r>
            <a:r>
              <a:rPr lang="en-AU" dirty="0"/>
              <a:t> over je </a:t>
            </a:r>
            <a:r>
              <a:rPr lang="en-AU" dirty="0" err="1"/>
              <a:t>persoonlijkheid</a:t>
            </a:r>
            <a:r>
              <a:rPr lang="en-AU" dirty="0"/>
              <a:t> en je </a:t>
            </a:r>
            <a:r>
              <a:rPr lang="en-AU" dirty="0" err="1"/>
              <a:t>talenten</a:t>
            </a:r>
            <a:r>
              <a:rPr lang="en-AU" dirty="0" smtClean="0"/>
              <a:t>:</a:t>
            </a:r>
          </a:p>
          <a:p>
            <a:r>
              <a:rPr lang="nl-NL" dirty="0" smtClean="0"/>
              <a:t>Intuïtief</a:t>
            </a:r>
            <a:r>
              <a:rPr lang="en-AU" dirty="0" smtClean="0"/>
              <a:t>, </a:t>
            </a:r>
            <a:r>
              <a:rPr lang="en-AU" dirty="0" err="1" smtClean="0"/>
              <a:t>creatief</a:t>
            </a:r>
            <a:r>
              <a:rPr lang="en-AU" dirty="0" smtClean="0"/>
              <a:t>, </a:t>
            </a:r>
            <a:r>
              <a:rPr lang="en-AU" dirty="0" err="1" smtClean="0"/>
              <a:t>artistiek</a:t>
            </a:r>
            <a:endParaRPr lang="en-AU" dirty="0" smtClean="0"/>
          </a:p>
          <a:p>
            <a:r>
              <a:rPr lang="en-AU" dirty="0" err="1" smtClean="0"/>
              <a:t>Interesse</a:t>
            </a:r>
            <a:r>
              <a:rPr lang="en-AU" dirty="0" smtClean="0"/>
              <a:t> in </a:t>
            </a:r>
            <a:r>
              <a:rPr lang="en-AU" dirty="0" err="1" smtClean="0"/>
              <a:t>futuristische</a:t>
            </a:r>
            <a:r>
              <a:rPr lang="en-AU" dirty="0" smtClean="0"/>
              <a:t> of </a:t>
            </a:r>
            <a:r>
              <a:rPr lang="en-AU" dirty="0" err="1" smtClean="0"/>
              <a:t>nieuwe</a:t>
            </a:r>
            <a:r>
              <a:rPr lang="en-AU" dirty="0" smtClean="0"/>
              <a:t> </a:t>
            </a:r>
            <a:r>
              <a:rPr lang="en-AU" dirty="0" err="1" smtClean="0"/>
              <a:t>idee</a:t>
            </a:r>
            <a:r>
              <a:rPr lang="nl-NL" dirty="0" err="1" smtClean="0"/>
              <a:t>ën</a:t>
            </a:r>
            <a:endParaRPr lang="en-AU" dirty="0" smtClean="0"/>
          </a:p>
          <a:p>
            <a:r>
              <a:rPr lang="en-AU" dirty="0" err="1" smtClean="0"/>
              <a:t>Nieuwe-tijd</a:t>
            </a:r>
            <a:r>
              <a:rPr lang="nl-NL" dirty="0" smtClean="0"/>
              <a:t>s </a:t>
            </a:r>
            <a:r>
              <a:rPr lang="nl-NL" dirty="0" err="1" smtClean="0"/>
              <a:t>filosofiën</a:t>
            </a:r>
            <a:endParaRPr lang="en-AU" dirty="0" smtClean="0"/>
          </a:p>
          <a:p>
            <a:r>
              <a:rPr lang="en-AU" dirty="0" err="1" smtClean="0"/>
              <a:t>Hoge</a:t>
            </a:r>
            <a:r>
              <a:rPr lang="en-AU" dirty="0" smtClean="0"/>
              <a:t> </a:t>
            </a:r>
            <a:r>
              <a:rPr lang="en-AU" dirty="0" err="1" smtClean="0"/>
              <a:t>idealen</a:t>
            </a:r>
            <a:endParaRPr lang="en-AU" dirty="0" smtClean="0"/>
          </a:p>
          <a:p>
            <a:r>
              <a:rPr lang="en-AU" dirty="0" err="1" smtClean="0"/>
              <a:t>Wil</a:t>
            </a:r>
            <a:r>
              <a:rPr lang="en-AU" dirty="0" smtClean="0"/>
              <a:t> </a:t>
            </a:r>
            <a:r>
              <a:rPr lang="en-AU" dirty="0" err="1" smtClean="0"/>
              <a:t>graag</a:t>
            </a:r>
            <a:r>
              <a:rPr lang="en-AU" dirty="0" smtClean="0"/>
              <a:t> van </a:t>
            </a:r>
            <a:r>
              <a:rPr lang="en-AU" dirty="0" err="1" smtClean="0"/>
              <a:t>betekenis</a:t>
            </a:r>
            <a:r>
              <a:rPr lang="en-AU" dirty="0" smtClean="0"/>
              <a:t> </a:t>
            </a:r>
            <a:r>
              <a:rPr lang="en-AU" dirty="0" err="1" smtClean="0"/>
              <a:t>zijn</a:t>
            </a:r>
            <a:r>
              <a:rPr lang="en-AU" dirty="0" smtClean="0"/>
              <a:t> voor </a:t>
            </a:r>
            <a:r>
              <a:rPr lang="en-AU" dirty="0" err="1" smtClean="0"/>
              <a:t>mensheid</a:t>
            </a:r>
            <a:r>
              <a:rPr lang="en-AU" dirty="0" smtClean="0"/>
              <a:t> </a:t>
            </a:r>
          </a:p>
          <a:p>
            <a:r>
              <a:rPr lang="en-AU" dirty="0" err="1" smtClean="0"/>
              <a:t>Unieke</a:t>
            </a:r>
            <a:r>
              <a:rPr lang="en-AU" dirty="0" smtClean="0"/>
              <a:t> </a:t>
            </a:r>
            <a:r>
              <a:rPr lang="en-AU" dirty="0" err="1" smtClean="0"/>
              <a:t>manier</a:t>
            </a:r>
            <a:r>
              <a:rPr lang="en-AU" dirty="0" smtClean="0"/>
              <a:t> van </a:t>
            </a:r>
            <a:r>
              <a:rPr lang="en-AU" dirty="0" err="1" smtClean="0"/>
              <a:t>werken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070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 </a:t>
            </a:r>
            <a:r>
              <a:rPr lang="en-US" dirty="0" err="1" smtClean="0"/>
              <a:t>kleur</a:t>
            </a:r>
            <a:r>
              <a:rPr lang="en-US" dirty="0" smtClean="0"/>
              <a:t> magenta / fuchsia </a:t>
            </a:r>
            <a:r>
              <a:rPr lang="en-US" dirty="0" err="1"/>
              <a:t>regelmatig</a:t>
            </a:r>
            <a:r>
              <a:rPr lang="en-US" dirty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47896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smtClean="0"/>
              <a:t>magenta / fuchsia </a:t>
            </a:r>
            <a:r>
              <a:rPr lang="en-AU" dirty="0" err="1"/>
              <a:t>regelmatig</a:t>
            </a:r>
            <a:r>
              <a:rPr lang="en-AU" dirty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geeft</a:t>
            </a:r>
            <a:r>
              <a:rPr lang="en-AU" dirty="0"/>
              <a:t> </a:t>
            </a:r>
            <a:r>
              <a:rPr lang="en-AU" dirty="0" err="1"/>
              <a:t>dit</a:t>
            </a:r>
            <a:r>
              <a:rPr lang="en-AU" dirty="0"/>
              <a:t> </a:t>
            </a:r>
            <a:r>
              <a:rPr lang="en-AU" dirty="0" err="1"/>
              <a:t>informatie</a:t>
            </a:r>
            <a:r>
              <a:rPr lang="en-AU" dirty="0"/>
              <a:t> over je </a:t>
            </a:r>
            <a:r>
              <a:rPr lang="en-AU" dirty="0" err="1"/>
              <a:t>persoonlijkheid</a:t>
            </a:r>
            <a:r>
              <a:rPr lang="en-AU" dirty="0"/>
              <a:t> en je </a:t>
            </a:r>
            <a:r>
              <a:rPr lang="en-AU" dirty="0" err="1"/>
              <a:t>talenten</a:t>
            </a:r>
            <a:r>
              <a:rPr lang="en-AU" dirty="0"/>
              <a:t>:</a:t>
            </a:r>
          </a:p>
          <a:p>
            <a:r>
              <a:rPr lang="en-AU" dirty="0" err="1" smtClean="0"/>
              <a:t>Geeft</a:t>
            </a:r>
            <a:r>
              <a:rPr lang="en-AU" dirty="0" smtClean="0"/>
              <a:t> </a:t>
            </a:r>
            <a:r>
              <a:rPr lang="en-AU" dirty="0" err="1" smtClean="0"/>
              <a:t>altijd</a:t>
            </a:r>
            <a:r>
              <a:rPr lang="en-AU" dirty="0" smtClean="0"/>
              <a:t> extra, met </a:t>
            </a:r>
            <a:r>
              <a:rPr lang="en-AU" dirty="0" err="1" smtClean="0"/>
              <a:t>passie</a:t>
            </a:r>
            <a:endParaRPr lang="en-AU" dirty="0" smtClean="0"/>
          </a:p>
          <a:p>
            <a:r>
              <a:rPr lang="en-AU" dirty="0" err="1" smtClean="0"/>
              <a:t>Grappig</a:t>
            </a:r>
            <a:r>
              <a:rPr lang="en-AU" dirty="0" smtClean="0"/>
              <a:t> en </a:t>
            </a:r>
            <a:r>
              <a:rPr lang="en-AU" dirty="0" err="1" smtClean="0"/>
              <a:t>optimistisch</a:t>
            </a:r>
            <a:endParaRPr lang="en-AU" dirty="0" smtClean="0"/>
          </a:p>
          <a:p>
            <a:r>
              <a:rPr lang="en-AU" dirty="0" err="1" smtClean="0"/>
              <a:t>Liefhebbend</a:t>
            </a:r>
            <a:r>
              <a:rPr lang="nl-NL" dirty="0" smtClean="0"/>
              <a:t>e </a:t>
            </a:r>
            <a:r>
              <a:rPr lang="en-AU" dirty="0" smtClean="0"/>
              <a:t>en </a:t>
            </a:r>
            <a:r>
              <a:rPr lang="en-AU" dirty="0" err="1" smtClean="0"/>
              <a:t>ondersteunende</a:t>
            </a:r>
            <a:r>
              <a:rPr lang="en-AU" dirty="0" smtClean="0"/>
              <a:t> partner</a:t>
            </a:r>
          </a:p>
          <a:p>
            <a:r>
              <a:rPr lang="en-AU" dirty="0" err="1" smtClean="0"/>
              <a:t>Behulpzaam</a:t>
            </a:r>
            <a:r>
              <a:rPr lang="en-AU" dirty="0" smtClean="0"/>
              <a:t> </a:t>
            </a:r>
            <a:r>
              <a:rPr lang="en-AU" dirty="0" err="1" smtClean="0"/>
              <a:t>voor</a:t>
            </a:r>
            <a:r>
              <a:rPr lang="en-AU" dirty="0" smtClean="0"/>
              <a:t> </a:t>
            </a:r>
            <a:r>
              <a:rPr lang="en-AU" dirty="0" err="1" smtClean="0"/>
              <a:t>vrienden</a:t>
            </a:r>
            <a:r>
              <a:rPr lang="en-AU" dirty="0" smtClean="0"/>
              <a:t> / </a:t>
            </a:r>
            <a:r>
              <a:rPr lang="en-AU" dirty="0" err="1" smtClean="0"/>
              <a:t>collega’s</a:t>
            </a:r>
            <a:r>
              <a:rPr lang="en-AU" dirty="0" smtClean="0"/>
              <a:t> </a:t>
            </a:r>
          </a:p>
          <a:p>
            <a:r>
              <a:rPr lang="en-AU" dirty="0" err="1" smtClean="0"/>
              <a:t>Dynamische</a:t>
            </a:r>
            <a:r>
              <a:rPr lang="en-AU" dirty="0" smtClean="0"/>
              <a:t> en </a:t>
            </a:r>
            <a:r>
              <a:rPr lang="en-AU" dirty="0" err="1" smtClean="0"/>
              <a:t>jeugdige</a:t>
            </a:r>
            <a:r>
              <a:rPr lang="en-AU" dirty="0" smtClean="0"/>
              <a:t> </a:t>
            </a:r>
            <a:r>
              <a:rPr lang="en-AU" dirty="0" err="1" smtClean="0"/>
              <a:t>houding</a:t>
            </a:r>
            <a:endParaRPr lang="en-AU" dirty="0" smtClean="0"/>
          </a:p>
          <a:p>
            <a:r>
              <a:rPr lang="en-AU" dirty="0" err="1" smtClean="0"/>
              <a:t>Staat</a:t>
            </a:r>
            <a:r>
              <a:rPr lang="en-AU" dirty="0" smtClean="0"/>
              <a:t> open </a:t>
            </a:r>
            <a:r>
              <a:rPr lang="en-AU" dirty="0" err="1" smtClean="0"/>
              <a:t>voor</a:t>
            </a:r>
            <a:r>
              <a:rPr lang="en-AU" dirty="0" smtClean="0"/>
              <a:t> </a:t>
            </a:r>
            <a:r>
              <a:rPr lang="en-AU" dirty="0" err="1" smtClean="0"/>
              <a:t>verandering</a:t>
            </a:r>
            <a:r>
              <a:rPr lang="en-AU" dirty="0" smtClean="0"/>
              <a:t> en </a:t>
            </a:r>
            <a:r>
              <a:rPr lang="en-AU" dirty="0" err="1" smtClean="0"/>
              <a:t>verbetering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083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roze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regelmatig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29710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 smtClean="0">
                <a:solidFill>
                  <a:srgbClr val="000000"/>
                </a:solidFill>
              </a:rPr>
              <a:t>Als</a:t>
            </a:r>
            <a:r>
              <a:rPr lang="en-AU" dirty="0" smtClean="0">
                <a:solidFill>
                  <a:srgbClr val="000000"/>
                </a:solidFill>
              </a:rPr>
              <a:t> je de </a:t>
            </a:r>
            <a:r>
              <a:rPr lang="en-AU" dirty="0" err="1" smtClean="0">
                <a:solidFill>
                  <a:srgbClr val="000000"/>
                </a:solidFill>
              </a:rPr>
              <a:t>kleur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roze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regelmatig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draagt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dan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geeft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dit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informatie</a:t>
            </a:r>
            <a:r>
              <a:rPr lang="en-AU" dirty="0" smtClean="0">
                <a:solidFill>
                  <a:srgbClr val="000000"/>
                </a:solidFill>
              </a:rPr>
              <a:t> over je </a:t>
            </a:r>
            <a:r>
              <a:rPr lang="en-AU" dirty="0" err="1" smtClean="0">
                <a:solidFill>
                  <a:srgbClr val="000000"/>
                </a:solidFill>
              </a:rPr>
              <a:t>persoonlijkheid</a:t>
            </a:r>
            <a:r>
              <a:rPr lang="en-AU" dirty="0" smtClean="0">
                <a:solidFill>
                  <a:srgbClr val="000000"/>
                </a:solidFill>
              </a:rPr>
              <a:t> en je </a:t>
            </a:r>
            <a:r>
              <a:rPr lang="en-AU" dirty="0" err="1" smtClean="0">
                <a:solidFill>
                  <a:srgbClr val="000000"/>
                </a:solidFill>
              </a:rPr>
              <a:t>talenten</a:t>
            </a:r>
            <a:r>
              <a:rPr lang="en-AU" dirty="0" smtClean="0">
                <a:solidFill>
                  <a:srgbClr val="000000"/>
                </a:solidFill>
              </a:rPr>
              <a:t>: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Romantisch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Vrouwelijk</a:t>
            </a:r>
            <a:r>
              <a:rPr lang="en-AU" dirty="0" smtClean="0">
                <a:solidFill>
                  <a:srgbClr val="000000"/>
                </a:solidFill>
              </a:rPr>
              <a:t> en </a:t>
            </a:r>
            <a:r>
              <a:rPr lang="en-AU" dirty="0" err="1" smtClean="0">
                <a:solidFill>
                  <a:srgbClr val="000000"/>
                </a:solidFill>
              </a:rPr>
              <a:t>verzorgend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Ongeconditioneerd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liefhebben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Zacht</a:t>
            </a:r>
            <a:r>
              <a:rPr lang="en-AU" dirty="0" smtClean="0">
                <a:solidFill>
                  <a:srgbClr val="000000"/>
                </a:solidFill>
              </a:rPr>
              <a:t> en </a:t>
            </a:r>
            <a:r>
              <a:rPr lang="en-AU" dirty="0" err="1" smtClean="0">
                <a:solidFill>
                  <a:srgbClr val="000000"/>
                </a:solidFill>
              </a:rPr>
              <a:t>behulpzaam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Liefdevol</a:t>
            </a:r>
            <a:r>
              <a:rPr lang="en-AU" dirty="0" smtClean="0">
                <a:solidFill>
                  <a:srgbClr val="000000"/>
                </a:solidFill>
              </a:rPr>
              <a:t> en </a:t>
            </a:r>
            <a:r>
              <a:rPr lang="en-AU" dirty="0" err="1" smtClean="0">
                <a:solidFill>
                  <a:srgbClr val="000000"/>
                </a:solidFill>
              </a:rPr>
              <a:t>zorgzaam</a:t>
            </a:r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957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wit </a:t>
            </a:r>
            <a:r>
              <a:rPr lang="en-US" dirty="0" err="1">
                <a:solidFill>
                  <a:srgbClr val="000000"/>
                </a:solidFill>
              </a:rPr>
              <a:t>regelmatig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7023"/>
            <a:ext cx="8229600" cy="678955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>
                <a:solidFill>
                  <a:srgbClr val="000000"/>
                </a:solidFill>
              </a:rPr>
              <a:t>Als</a:t>
            </a:r>
            <a:r>
              <a:rPr lang="en-AU" dirty="0">
                <a:solidFill>
                  <a:srgbClr val="000000"/>
                </a:solidFill>
              </a:rPr>
              <a:t> je de </a:t>
            </a:r>
            <a:r>
              <a:rPr lang="en-AU" dirty="0" err="1">
                <a:solidFill>
                  <a:srgbClr val="000000"/>
                </a:solidFill>
              </a:rPr>
              <a:t>kleur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smtClean="0">
                <a:solidFill>
                  <a:srgbClr val="000000"/>
                </a:solidFill>
              </a:rPr>
              <a:t>wit </a:t>
            </a:r>
            <a:r>
              <a:rPr lang="en-AU" dirty="0" err="1">
                <a:solidFill>
                  <a:srgbClr val="000000"/>
                </a:solidFill>
              </a:rPr>
              <a:t>regelmatig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draagt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dan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geeft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dit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informatie</a:t>
            </a:r>
            <a:r>
              <a:rPr lang="en-AU" dirty="0">
                <a:solidFill>
                  <a:srgbClr val="000000"/>
                </a:solidFill>
              </a:rPr>
              <a:t> over je </a:t>
            </a:r>
            <a:r>
              <a:rPr lang="en-AU" dirty="0" err="1">
                <a:solidFill>
                  <a:srgbClr val="000000"/>
                </a:solidFill>
              </a:rPr>
              <a:t>persoonlijkheid</a:t>
            </a:r>
            <a:r>
              <a:rPr lang="en-AU" dirty="0">
                <a:solidFill>
                  <a:srgbClr val="000000"/>
                </a:solidFill>
              </a:rPr>
              <a:t> en je </a:t>
            </a:r>
            <a:r>
              <a:rPr lang="en-AU" dirty="0" err="1">
                <a:solidFill>
                  <a:srgbClr val="000000"/>
                </a:solidFill>
              </a:rPr>
              <a:t>talenten</a:t>
            </a:r>
            <a:r>
              <a:rPr lang="en-AU" dirty="0">
                <a:solidFill>
                  <a:srgbClr val="000000"/>
                </a:solidFill>
              </a:rPr>
              <a:t>: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Positief</a:t>
            </a:r>
            <a:r>
              <a:rPr lang="en-AU" dirty="0" smtClean="0">
                <a:solidFill>
                  <a:srgbClr val="000000"/>
                </a:solidFill>
              </a:rPr>
              <a:t> en </a:t>
            </a:r>
            <a:r>
              <a:rPr lang="en-AU" dirty="0" err="1" smtClean="0">
                <a:solidFill>
                  <a:srgbClr val="000000"/>
                </a:solidFill>
              </a:rPr>
              <a:t>optimistisch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AU" dirty="0" smtClean="0">
                <a:solidFill>
                  <a:srgbClr val="000000"/>
                </a:solidFill>
              </a:rPr>
              <a:t>Individualist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Heeft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schone</a:t>
            </a:r>
            <a:r>
              <a:rPr lang="en-AU" dirty="0" smtClean="0">
                <a:solidFill>
                  <a:srgbClr val="000000"/>
                </a:solidFill>
              </a:rPr>
              <a:t>, </a:t>
            </a:r>
            <a:r>
              <a:rPr lang="en-AU" dirty="0" err="1" smtClean="0">
                <a:solidFill>
                  <a:srgbClr val="000000"/>
                </a:solidFill>
              </a:rPr>
              <a:t>georganiseerd</a:t>
            </a:r>
            <a:r>
              <a:rPr lang="nl-NL" dirty="0" smtClean="0">
                <a:solidFill>
                  <a:srgbClr val="000000"/>
                </a:solidFill>
              </a:rPr>
              <a:t>e </a:t>
            </a:r>
            <a:r>
              <a:rPr lang="en-AU" dirty="0" smtClean="0">
                <a:solidFill>
                  <a:srgbClr val="000000"/>
                </a:solidFill>
              </a:rPr>
              <a:t>en </a:t>
            </a:r>
            <a:r>
              <a:rPr lang="en-AU" dirty="0" err="1" smtClean="0">
                <a:solidFill>
                  <a:srgbClr val="000000"/>
                </a:solidFill>
              </a:rPr>
              <a:t>simpele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levensstijl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nodig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smtClean="0">
                <a:solidFill>
                  <a:srgbClr val="000000"/>
                </a:solidFill>
              </a:rPr>
              <a:t>Open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smtClean="0">
                <a:solidFill>
                  <a:srgbClr val="000000"/>
                </a:solidFill>
              </a:rPr>
              <a:t>van geest</a:t>
            </a:r>
          </a:p>
          <a:p>
            <a:r>
              <a:rPr lang="nl-NL" dirty="0" smtClean="0">
                <a:solidFill>
                  <a:srgbClr val="000000"/>
                </a:solidFill>
              </a:rPr>
              <a:t>Van nature een heler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>
                <a:solidFill>
                  <a:srgbClr val="000000"/>
                </a:solidFill>
              </a:rPr>
              <a:t>P</a:t>
            </a:r>
            <a:r>
              <a:rPr lang="en-AU" dirty="0" smtClean="0">
                <a:solidFill>
                  <a:srgbClr val="000000"/>
                </a:solidFill>
              </a:rPr>
              <a:t>erfectionist</a:t>
            </a:r>
          </a:p>
          <a:p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150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grijs</a:t>
            </a:r>
            <a:r>
              <a:rPr lang="en-US" dirty="0" smtClean="0"/>
              <a:t> </a:t>
            </a:r>
            <a:r>
              <a:rPr lang="en-US" dirty="0" err="1"/>
              <a:t>regelmatig</a:t>
            </a:r>
            <a:r>
              <a:rPr lang="en-US" dirty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8803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 smtClean="0"/>
              <a:t>grijs</a:t>
            </a:r>
            <a:r>
              <a:rPr lang="en-AU" dirty="0" smtClean="0"/>
              <a:t> </a:t>
            </a:r>
            <a:r>
              <a:rPr lang="en-AU" dirty="0" err="1"/>
              <a:t>regelmatig</a:t>
            </a:r>
            <a:r>
              <a:rPr lang="en-AU" dirty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geeft</a:t>
            </a:r>
            <a:r>
              <a:rPr lang="en-AU" dirty="0"/>
              <a:t> </a:t>
            </a:r>
            <a:r>
              <a:rPr lang="en-AU" dirty="0" err="1"/>
              <a:t>dit</a:t>
            </a:r>
            <a:r>
              <a:rPr lang="en-AU" dirty="0"/>
              <a:t> </a:t>
            </a:r>
            <a:r>
              <a:rPr lang="en-AU" dirty="0" err="1"/>
              <a:t>informatie</a:t>
            </a:r>
            <a:r>
              <a:rPr lang="en-AU" dirty="0"/>
              <a:t> over je </a:t>
            </a:r>
            <a:r>
              <a:rPr lang="en-AU" dirty="0" err="1"/>
              <a:t>persoonlijkheid</a:t>
            </a:r>
            <a:r>
              <a:rPr lang="en-AU" dirty="0"/>
              <a:t> en je </a:t>
            </a:r>
            <a:r>
              <a:rPr lang="en-AU" dirty="0" err="1"/>
              <a:t>talenten</a:t>
            </a:r>
            <a:r>
              <a:rPr lang="en-AU" dirty="0" smtClean="0"/>
              <a:t>:</a:t>
            </a:r>
          </a:p>
          <a:p>
            <a:r>
              <a:rPr lang="en-AU" dirty="0" err="1" smtClean="0"/>
              <a:t>Gedreven</a:t>
            </a:r>
            <a:r>
              <a:rPr lang="en-AU" dirty="0" smtClean="0"/>
              <a:t> door intellect, ratio</a:t>
            </a:r>
          </a:p>
          <a:p>
            <a:r>
              <a:rPr lang="en-AU" dirty="0" err="1" smtClean="0"/>
              <a:t>Wijsheid</a:t>
            </a:r>
            <a:r>
              <a:rPr lang="en-AU" dirty="0" smtClean="0"/>
              <a:t> en </a:t>
            </a:r>
            <a:r>
              <a:rPr lang="en-AU" dirty="0" err="1" smtClean="0"/>
              <a:t>eerlijk</a:t>
            </a:r>
            <a:r>
              <a:rPr lang="en-AU" dirty="0" smtClean="0"/>
              <a:t> </a:t>
            </a:r>
            <a:r>
              <a:rPr lang="en-AU" dirty="0" err="1" smtClean="0"/>
              <a:t>oordeel</a:t>
            </a:r>
            <a:endParaRPr lang="en-AU" dirty="0" smtClean="0"/>
          </a:p>
          <a:p>
            <a:r>
              <a:rPr lang="en-AU" dirty="0" err="1" smtClean="0"/>
              <a:t>Emotioneel</a:t>
            </a:r>
            <a:r>
              <a:rPr lang="en-AU" dirty="0" smtClean="0"/>
              <a:t> </a:t>
            </a:r>
            <a:r>
              <a:rPr lang="en-AU" dirty="0" err="1" smtClean="0"/>
              <a:t>stabiel</a:t>
            </a:r>
            <a:endParaRPr lang="en-AU" dirty="0" smtClean="0"/>
          </a:p>
          <a:p>
            <a:r>
              <a:rPr lang="en-AU" dirty="0" err="1" smtClean="0"/>
              <a:t>Kwaliteit</a:t>
            </a:r>
            <a:r>
              <a:rPr lang="en-AU" dirty="0" smtClean="0"/>
              <a:t> </a:t>
            </a:r>
          </a:p>
          <a:p>
            <a:r>
              <a:rPr lang="en-AU" dirty="0" err="1" smtClean="0"/>
              <a:t>Professioneel</a:t>
            </a:r>
            <a:endParaRPr lang="en-AU" dirty="0" smtClean="0"/>
          </a:p>
          <a:p>
            <a:r>
              <a:rPr lang="en-AU" dirty="0" err="1" smtClean="0"/>
              <a:t>Practisch</a:t>
            </a:r>
            <a:r>
              <a:rPr lang="en-AU" dirty="0" smtClean="0"/>
              <a:t> en </a:t>
            </a:r>
            <a:r>
              <a:rPr lang="en-AU" dirty="0" err="1" smtClean="0"/>
              <a:t>conservatief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083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50D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bordeaux</a:t>
            </a:r>
            <a:r>
              <a:rPr lang="en-US" dirty="0" smtClean="0"/>
              <a:t> </a:t>
            </a:r>
            <a:r>
              <a:rPr lang="en-US" dirty="0" err="1"/>
              <a:t>regelmatig</a:t>
            </a:r>
            <a:r>
              <a:rPr lang="en-US" dirty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557"/>
            <a:ext cx="8229600" cy="678955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 smtClean="0"/>
              <a:t>bordeaux</a:t>
            </a:r>
            <a:r>
              <a:rPr lang="en-AU" dirty="0" smtClean="0"/>
              <a:t> </a:t>
            </a:r>
            <a:r>
              <a:rPr lang="en-AU" dirty="0" err="1"/>
              <a:t>regelmatig</a:t>
            </a:r>
            <a:r>
              <a:rPr lang="en-AU" dirty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geeft</a:t>
            </a:r>
            <a:r>
              <a:rPr lang="en-AU" dirty="0"/>
              <a:t> </a:t>
            </a:r>
            <a:r>
              <a:rPr lang="en-AU" dirty="0" err="1"/>
              <a:t>dit</a:t>
            </a:r>
            <a:r>
              <a:rPr lang="en-AU" dirty="0"/>
              <a:t> </a:t>
            </a:r>
            <a:r>
              <a:rPr lang="en-AU" dirty="0" err="1"/>
              <a:t>informatie</a:t>
            </a:r>
            <a:r>
              <a:rPr lang="en-AU" dirty="0"/>
              <a:t> over je </a:t>
            </a:r>
            <a:r>
              <a:rPr lang="en-AU" dirty="0" err="1"/>
              <a:t>persoonlijkheid</a:t>
            </a:r>
            <a:r>
              <a:rPr lang="en-AU" dirty="0"/>
              <a:t> en je </a:t>
            </a:r>
            <a:r>
              <a:rPr lang="en-AU" dirty="0" err="1"/>
              <a:t>talenten</a:t>
            </a:r>
            <a:r>
              <a:rPr lang="en-AU" dirty="0"/>
              <a:t>:</a:t>
            </a:r>
          </a:p>
          <a:p>
            <a:r>
              <a:rPr lang="en-AU" dirty="0" smtClean="0"/>
              <a:t>Je </a:t>
            </a:r>
            <a:r>
              <a:rPr lang="nl-NL" dirty="0" smtClean="0"/>
              <a:t>kan</a:t>
            </a:r>
            <a:r>
              <a:rPr lang="en-AU" dirty="0" smtClean="0"/>
              <a:t> op </a:t>
            </a:r>
            <a:r>
              <a:rPr lang="en-AU" dirty="0" err="1" smtClean="0"/>
              <a:t>een</a:t>
            </a:r>
            <a:r>
              <a:rPr lang="en-AU" dirty="0" smtClean="0"/>
              <a:t> </a:t>
            </a:r>
            <a:r>
              <a:rPr lang="en-AU" dirty="0" err="1" smtClean="0"/>
              <a:t>elegante</a:t>
            </a:r>
            <a:r>
              <a:rPr lang="en-AU" dirty="0" smtClean="0"/>
              <a:t> </a:t>
            </a:r>
            <a:r>
              <a:rPr lang="en-AU" dirty="0" err="1" smtClean="0"/>
              <a:t>manier</a:t>
            </a:r>
            <a:r>
              <a:rPr lang="nl-NL" dirty="0"/>
              <a:t> </a:t>
            </a:r>
            <a:r>
              <a:rPr lang="nl-NL" dirty="0" smtClean="0"/>
              <a:t>van het leven genieten </a:t>
            </a:r>
            <a:r>
              <a:rPr lang="en-AU" dirty="0" smtClean="0"/>
              <a:t>en je </a:t>
            </a:r>
            <a:r>
              <a:rPr lang="en-AU" dirty="0" err="1" smtClean="0"/>
              <a:t>houdt</a:t>
            </a:r>
            <a:r>
              <a:rPr lang="en-AU" dirty="0" smtClean="0"/>
              <a:t> van luxe</a:t>
            </a:r>
          </a:p>
          <a:p>
            <a:r>
              <a:rPr lang="en-AU" dirty="0" smtClean="0"/>
              <a:t>Je </a:t>
            </a:r>
            <a:r>
              <a:rPr lang="en-AU" dirty="0" err="1" smtClean="0"/>
              <a:t>reageert</a:t>
            </a:r>
            <a:r>
              <a:rPr lang="en-AU" dirty="0" smtClean="0"/>
              <a:t> op </a:t>
            </a:r>
            <a:r>
              <a:rPr lang="en-AU" dirty="0" err="1" smtClean="0"/>
              <a:t>een</a:t>
            </a:r>
            <a:r>
              <a:rPr lang="en-AU" dirty="0" smtClean="0"/>
              <a:t> </a:t>
            </a:r>
            <a:r>
              <a:rPr lang="en-AU" dirty="0" err="1" smtClean="0"/>
              <a:t>volwassen</a:t>
            </a:r>
            <a:r>
              <a:rPr lang="en-AU" dirty="0" smtClean="0"/>
              <a:t> </a:t>
            </a:r>
            <a:r>
              <a:rPr lang="en-AU" dirty="0" err="1" smtClean="0"/>
              <a:t>manier</a:t>
            </a:r>
            <a:endParaRPr lang="en-AU" dirty="0" smtClean="0"/>
          </a:p>
          <a:p>
            <a:r>
              <a:rPr lang="en-AU" dirty="0" smtClean="0"/>
              <a:t>Je </a:t>
            </a:r>
            <a:r>
              <a:rPr lang="en-AU" dirty="0" err="1" smtClean="0"/>
              <a:t>gelooft</a:t>
            </a:r>
            <a:r>
              <a:rPr lang="en-AU" dirty="0" smtClean="0"/>
              <a:t> in </a:t>
            </a:r>
            <a:r>
              <a:rPr lang="en-AU" dirty="0" err="1" smtClean="0"/>
              <a:t>overvloed</a:t>
            </a:r>
            <a:endParaRPr lang="en-AU" dirty="0" smtClean="0"/>
          </a:p>
          <a:p>
            <a:r>
              <a:rPr lang="en-AU" dirty="0" smtClean="0"/>
              <a:t>Je </a:t>
            </a:r>
            <a:r>
              <a:rPr lang="nl-NL" dirty="0" smtClean="0"/>
              <a:t>kan</a:t>
            </a:r>
            <a:r>
              <a:rPr lang="en-AU" dirty="0" smtClean="0"/>
              <a:t> </a:t>
            </a:r>
            <a:r>
              <a:rPr lang="en-AU" dirty="0" err="1" smtClean="0"/>
              <a:t>jezelf</a:t>
            </a:r>
            <a:r>
              <a:rPr lang="en-AU" dirty="0" smtClean="0"/>
              <a:t> </a:t>
            </a:r>
            <a:r>
              <a:rPr lang="en-AU" dirty="0" err="1" smtClean="0"/>
              <a:t>goed</a:t>
            </a:r>
            <a:r>
              <a:rPr lang="en-AU" dirty="0" smtClean="0"/>
              <a:t> </a:t>
            </a:r>
            <a:r>
              <a:rPr lang="en-AU" dirty="0" err="1" smtClean="0"/>
              <a:t>verkopen</a:t>
            </a:r>
            <a:endParaRPr lang="en-AU" dirty="0" smtClean="0"/>
          </a:p>
          <a:p>
            <a:r>
              <a:rPr lang="en-AU" dirty="0" smtClean="0"/>
              <a:t>Je </a:t>
            </a:r>
            <a:r>
              <a:rPr lang="en-AU" dirty="0" err="1" smtClean="0"/>
              <a:t>prefereert</a:t>
            </a:r>
            <a:r>
              <a:rPr lang="en-AU" dirty="0" smtClean="0"/>
              <a:t> </a:t>
            </a:r>
            <a:r>
              <a:rPr lang="en-AU" dirty="0" err="1" smtClean="0"/>
              <a:t>kwaliteit</a:t>
            </a:r>
            <a:r>
              <a:rPr lang="en-AU" dirty="0" smtClean="0"/>
              <a:t> </a:t>
            </a:r>
            <a:r>
              <a:rPr lang="en-AU" dirty="0" err="1" smtClean="0"/>
              <a:t>boven</a:t>
            </a:r>
            <a:r>
              <a:rPr lang="en-AU" dirty="0" smtClean="0"/>
              <a:t> </a:t>
            </a:r>
            <a:r>
              <a:rPr lang="en-AU" dirty="0" err="1" smtClean="0"/>
              <a:t>kwantiteit</a:t>
            </a:r>
            <a:endParaRPr lang="en-AU" dirty="0" smtClean="0"/>
          </a:p>
          <a:p>
            <a:r>
              <a:rPr lang="en-AU" dirty="0" smtClean="0"/>
              <a:t>Je </a:t>
            </a:r>
            <a:r>
              <a:rPr lang="en-AU" dirty="0" err="1" smtClean="0"/>
              <a:t>hebt</a:t>
            </a:r>
            <a:r>
              <a:rPr lang="en-AU" dirty="0" smtClean="0"/>
              <a:t> </a:t>
            </a:r>
            <a:r>
              <a:rPr lang="en-AU" dirty="0" err="1" smtClean="0"/>
              <a:t>een</a:t>
            </a:r>
            <a:r>
              <a:rPr lang="en-AU" dirty="0" smtClean="0"/>
              <a:t> </a:t>
            </a:r>
            <a:r>
              <a:rPr lang="en-AU" dirty="0" err="1" smtClean="0"/>
              <a:t>dure</a:t>
            </a:r>
            <a:r>
              <a:rPr lang="en-AU" dirty="0" smtClean="0"/>
              <a:t> </a:t>
            </a:r>
            <a:r>
              <a:rPr lang="en-AU" dirty="0" err="1" smtClean="0"/>
              <a:t>smaak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327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smtClean="0"/>
              <a:t>bruin </a:t>
            </a:r>
            <a:r>
              <a:rPr lang="en-US" dirty="0" err="1"/>
              <a:t>regelmatig</a:t>
            </a:r>
            <a:r>
              <a:rPr lang="en-US" dirty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60768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smtClean="0"/>
              <a:t>bruin </a:t>
            </a:r>
            <a:r>
              <a:rPr lang="en-AU" dirty="0" err="1"/>
              <a:t>regelmatig</a:t>
            </a:r>
            <a:r>
              <a:rPr lang="en-AU" dirty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geeft</a:t>
            </a:r>
            <a:r>
              <a:rPr lang="en-AU" dirty="0"/>
              <a:t> </a:t>
            </a:r>
            <a:r>
              <a:rPr lang="en-AU" dirty="0" err="1"/>
              <a:t>dit</a:t>
            </a:r>
            <a:r>
              <a:rPr lang="en-AU" dirty="0"/>
              <a:t> </a:t>
            </a:r>
            <a:r>
              <a:rPr lang="en-AU" dirty="0" err="1"/>
              <a:t>informatie</a:t>
            </a:r>
            <a:r>
              <a:rPr lang="en-AU" dirty="0"/>
              <a:t> over je </a:t>
            </a:r>
            <a:r>
              <a:rPr lang="en-AU" dirty="0" err="1"/>
              <a:t>persoonlijkheid</a:t>
            </a:r>
            <a:r>
              <a:rPr lang="en-AU" dirty="0"/>
              <a:t> en je </a:t>
            </a:r>
            <a:r>
              <a:rPr lang="en-AU" dirty="0" err="1"/>
              <a:t>talenten</a:t>
            </a:r>
            <a:r>
              <a:rPr lang="en-AU" dirty="0"/>
              <a:t>:</a:t>
            </a:r>
          </a:p>
          <a:p>
            <a:r>
              <a:rPr lang="en-AU" dirty="0" err="1" smtClean="0"/>
              <a:t>Eerlijk</a:t>
            </a:r>
            <a:r>
              <a:rPr lang="en-AU" dirty="0" smtClean="0"/>
              <a:t> en </a:t>
            </a:r>
            <a:r>
              <a:rPr lang="en-AU" dirty="0" err="1" smtClean="0"/>
              <a:t>praktisch</a:t>
            </a:r>
            <a:endParaRPr lang="en-AU" dirty="0" smtClean="0"/>
          </a:p>
          <a:p>
            <a:r>
              <a:rPr lang="nl-NL" dirty="0" smtClean="0"/>
              <a:t>Gestructureerde</a:t>
            </a:r>
            <a:r>
              <a:rPr lang="en-AU" dirty="0" smtClean="0"/>
              <a:t> </a:t>
            </a:r>
            <a:r>
              <a:rPr lang="en-AU" dirty="0" err="1" smtClean="0"/>
              <a:t>levensstijl</a:t>
            </a:r>
            <a:endParaRPr lang="en-AU" dirty="0" smtClean="0"/>
          </a:p>
          <a:p>
            <a:r>
              <a:rPr lang="en-AU" dirty="0" err="1" smtClean="0"/>
              <a:t>Betrouwbaar</a:t>
            </a:r>
            <a:endParaRPr lang="en-AU" dirty="0" smtClean="0"/>
          </a:p>
          <a:p>
            <a:r>
              <a:rPr lang="en-AU" dirty="0" err="1" smtClean="0"/>
              <a:t>Sensueel</a:t>
            </a:r>
            <a:r>
              <a:rPr lang="en-AU" dirty="0" smtClean="0"/>
              <a:t> </a:t>
            </a:r>
            <a:r>
              <a:rPr lang="en-AU" dirty="0" err="1" smtClean="0"/>
              <a:t>persoon</a:t>
            </a:r>
            <a:r>
              <a:rPr lang="en-AU" dirty="0" smtClean="0"/>
              <a:t> die van </a:t>
            </a:r>
            <a:r>
              <a:rPr lang="en-AU" dirty="0" err="1" smtClean="0"/>
              <a:t>gezelligheid</a:t>
            </a:r>
            <a:r>
              <a:rPr lang="en-AU" dirty="0" smtClean="0"/>
              <a:t> en </a:t>
            </a:r>
            <a:r>
              <a:rPr lang="en-AU" dirty="0" err="1" smtClean="0"/>
              <a:t>lekker</a:t>
            </a:r>
            <a:r>
              <a:rPr lang="en-AU" dirty="0" smtClean="0"/>
              <a:t> </a:t>
            </a:r>
            <a:r>
              <a:rPr lang="en-AU" dirty="0" err="1" smtClean="0"/>
              <a:t>eten</a:t>
            </a:r>
            <a:r>
              <a:rPr lang="en-AU" dirty="0" smtClean="0"/>
              <a:t>, </a:t>
            </a:r>
            <a:r>
              <a:rPr lang="en-AU" dirty="0" err="1" smtClean="0"/>
              <a:t>drinken</a:t>
            </a:r>
            <a:r>
              <a:rPr lang="en-AU" dirty="0" smtClean="0"/>
              <a:t> </a:t>
            </a:r>
            <a:r>
              <a:rPr lang="en-AU" dirty="0" err="1" smtClean="0"/>
              <a:t>houdt</a:t>
            </a:r>
            <a:r>
              <a:rPr lang="en-AU" dirty="0" smtClean="0"/>
              <a:t> </a:t>
            </a:r>
          </a:p>
          <a:p>
            <a:r>
              <a:rPr lang="en-AU" dirty="0" err="1" smtClean="0"/>
              <a:t>Onderhoudt</a:t>
            </a:r>
            <a:r>
              <a:rPr lang="en-AU" dirty="0" smtClean="0"/>
              <a:t> </a:t>
            </a:r>
            <a:r>
              <a:rPr lang="en-AU" dirty="0" err="1" smtClean="0"/>
              <a:t>tradities</a:t>
            </a:r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112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kleur</a:t>
            </a:r>
            <a:r>
              <a:rPr lang="en-US" dirty="0" smtClean="0"/>
              <a:t> </a:t>
            </a:r>
            <a:r>
              <a:rPr lang="en-US" dirty="0" err="1" smtClean="0"/>
              <a:t>zwart</a:t>
            </a:r>
            <a:r>
              <a:rPr lang="en-US" dirty="0" smtClean="0"/>
              <a:t> </a:t>
            </a:r>
            <a:r>
              <a:rPr lang="en-US" dirty="0" err="1" smtClean="0"/>
              <a:t>regelmatig</a:t>
            </a:r>
            <a:r>
              <a:rPr lang="en-US" dirty="0" smtClean="0"/>
              <a:t> </a:t>
            </a:r>
            <a:r>
              <a:rPr lang="en-US" dirty="0" err="1" smtClean="0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738048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 smtClean="0"/>
              <a:t>Als</a:t>
            </a:r>
            <a:r>
              <a:rPr lang="en-AU" dirty="0" smtClean="0"/>
              <a:t> je de </a:t>
            </a:r>
            <a:r>
              <a:rPr lang="en-AU" dirty="0" err="1" smtClean="0"/>
              <a:t>kleur</a:t>
            </a:r>
            <a:r>
              <a:rPr lang="en-AU" dirty="0" smtClean="0"/>
              <a:t> </a:t>
            </a:r>
            <a:r>
              <a:rPr lang="en-AU" dirty="0" err="1" smtClean="0"/>
              <a:t>zwart</a:t>
            </a:r>
            <a:r>
              <a:rPr lang="en-AU" dirty="0" smtClean="0"/>
              <a:t> </a:t>
            </a:r>
            <a:r>
              <a:rPr lang="en-AU" dirty="0" err="1" smtClean="0"/>
              <a:t>regelmatig</a:t>
            </a:r>
            <a:r>
              <a:rPr lang="en-AU" dirty="0" smtClean="0"/>
              <a:t> </a:t>
            </a:r>
            <a:r>
              <a:rPr lang="en-AU" dirty="0" err="1" smtClean="0"/>
              <a:t>draagt</a:t>
            </a:r>
            <a:r>
              <a:rPr lang="en-AU" dirty="0" smtClean="0"/>
              <a:t> </a:t>
            </a:r>
            <a:r>
              <a:rPr lang="en-AU" dirty="0" err="1" smtClean="0"/>
              <a:t>dan</a:t>
            </a:r>
            <a:r>
              <a:rPr lang="en-AU" dirty="0" smtClean="0"/>
              <a:t> </a:t>
            </a:r>
            <a:r>
              <a:rPr lang="en-AU" dirty="0" err="1" smtClean="0"/>
              <a:t>geeft</a:t>
            </a:r>
            <a:r>
              <a:rPr lang="en-AU" dirty="0" smtClean="0"/>
              <a:t> </a:t>
            </a:r>
            <a:r>
              <a:rPr lang="en-AU" dirty="0" err="1" smtClean="0"/>
              <a:t>dit</a:t>
            </a:r>
            <a:r>
              <a:rPr lang="en-AU" dirty="0" smtClean="0"/>
              <a:t> </a:t>
            </a:r>
            <a:r>
              <a:rPr lang="en-AU" dirty="0" err="1" smtClean="0"/>
              <a:t>informatie</a:t>
            </a:r>
            <a:r>
              <a:rPr lang="en-AU" dirty="0" smtClean="0"/>
              <a:t> over je </a:t>
            </a:r>
            <a:r>
              <a:rPr lang="en-AU" dirty="0" err="1" smtClean="0"/>
              <a:t>persoonlijkheid</a:t>
            </a:r>
            <a:r>
              <a:rPr lang="en-AU" dirty="0" smtClean="0"/>
              <a:t> en je </a:t>
            </a:r>
            <a:r>
              <a:rPr lang="en-AU" dirty="0" err="1" smtClean="0"/>
              <a:t>talenten</a:t>
            </a:r>
            <a:r>
              <a:rPr lang="en-AU" dirty="0" smtClean="0"/>
              <a:t>:</a:t>
            </a:r>
          </a:p>
          <a:p>
            <a:r>
              <a:rPr lang="en-AU" dirty="0" err="1" smtClean="0"/>
              <a:t>Sterke</a:t>
            </a:r>
            <a:r>
              <a:rPr lang="en-AU" dirty="0" smtClean="0"/>
              <a:t> </a:t>
            </a:r>
            <a:r>
              <a:rPr lang="en-AU" dirty="0" err="1" smtClean="0"/>
              <a:t>wil</a:t>
            </a:r>
            <a:endParaRPr lang="en-AU" dirty="0" smtClean="0"/>
          </a:p>
          <a:p>
            <a:r>
              <a:rPr lang="en-AU" dirty="0" err="1" smtClean="0"/>
              <a:t>Graag</a:t>
            </a:r>
            <a:r>
              <a:rPr lang="en-AU" dirty="0" smtClean="0"/>
              <a:t> </a:t>
            </a:r>
            <a:r>
              <a:rPr lang="en-AU" dirty="0" err="1" smtClean="0"/>
              <a:t>verantwoordelijk</a:t>
            </a:r>
            <a:r>
              <a:rPr lang="en-AU" dirty="0" smtClean="0"/>
              <a:t> en</a:t>
            </a:r>
            <a:r>
              <a:rPr lang="nl-NL" dirty="0" smtClean="0"/>
              <a:t> alles onder controle willen hebben</a:t>
            </a:r>
            <a:endParaRPr lang="en-AU" dirty="0" smtClean="0"/>
          </a:p>
          <a:p>
            <a:r>
              <a:rPr lang="en-AU" dirty="0" err="1" smtClean="0"/>
              <a:t>Eindig</a:t>
            </a:r>
            <a:r>
              <a:rPr lang="nl-NL" dirty="0" smtClean="0"/>
              <a:t>t waarmee</a:t>
            </a:r>
            <a:r>
              <a:rPr lang="en-AU" dirty="0" smtClean="0"/>
              <a:t> </a:t>
            </a:r>
            <a:r>
              <a:rPr lang="en-AU" dirty="0" err="1" smtClean="0"/>
              <a:t>begonnen</a:t>
            </a:r>
            <a:r>
              <a:rPr lang="en-AU" dirty="0" smtClean="0"/>
              <a:t> </a:t>
            </a:r>
            <a:r>
              <a:rPr lang="nl-NL" dirty="0" smtClean="0"/>
              <a:t>is</a:t>
            </a:r>
            <a:endParaRPr lang="en-AU" dirty="0" smtClean="0"/>
          </a:p>
          <a:p>
            <a:r>
              <a:rPr lang="en-AU" dirty="0" err="1"/>
              <a:t>H</a:t>
            </a:r>
            <a:r>
              <a:rPr lang="en-AU" dirty="0" err="1" smtClean="0"/>
              <a:t>oudt</a:t>
            </a:r>
            <a:r>
              <a:rPr lang="en-AU" dirty="0" smtClean="0"/>
              <a:t> van het </a:t>
            </a:r>
            <a:r>
              <a:rPr lang="en-AU" dirty="0" err="1" smtClean="0"/>
              <a:t>oplossen</a:t>
            </a:r>
            <a:r>
              <a:rPr lang="en-AU" dirty="0" smtClean="0"/>
              <a:t> van </a:t>
            </a:r>
            <a:r>
              <a:rPr lang="en-AU" dirty="0" err="1" smtClean="0"/>
              <a:t>problemen</a:t>
            </a:r>
            <a:endParaRPr lang="en-AU" dirty="0" smtClean="0"/>
          </a:p>
          <a:p>
            <a:r>
              <a:rPr lang="nl-NL" dirty="0" smtClean="0"/>
              <a:t>Kan</a:t>
            </a:r>
            <a:r>
              <a:rPr lang="en-AU" dirty="0" smtClean="0"/>
              <a:t> </a:t>
            </a:r>
            <a:r>
              <a:rPr lang="en-AU" dirty="0" err="1" smtClean="0"/>
              <a:t>onopvallend</a:t>
            </a:r>
            <a:r>
              <a:rPr lang="en-AU" dirty="0" smtClean="0"/>
              <a:t> </a:t>
            </a:r>
            <a:r>
              <a:rPr lang="en-AU" dirty="0" err="1" smtClean="0"/>
              <a:t>zijn</a:t>
            </a:r>
            <a:r>
              <a:rPr lang="en-AU" dirty="0" smtClean="0"/>
              <a:t> </a:t>
            </a:r>
          </a:p>
          <a:p>
            <a:r>
              <a:rPr lang="nl-NL" dirty="0" smtClean="0"/>
              <a:t>Autoriteit</a:t>
            </a:r>
            <a:r>
              <a:rPr lang="en-AU" dirty="0" smtClean="0"/>
              <a:t>, </a:t>
            </a:r>
            <a:r>
              <a:rPr lang="en-AU" dirty="0" err="1" smtClean="0"/>
              <a:t>wijsheid</a:t>
            </a:r>
            <a:r>
              <a:rPr lang="en-AU" dirty="0" smtClean="0"/>
              <a:t> en </a:t>
            </a:r>
            <a:r>
              <a:rPr lang="en-AU" dirty="0" err="1" smtClean="0"/>
              <a:t>kracht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306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oranje</a:t>
            </a:r>
            <a:r>
              <a:rPr lang="en-US" dirty="0" smtClean="0"/>
              <a:t> </a:t>
            </a:r>
            <a:r>
              <a:rPr lang="en-US" dirty="0" err="1"/>
              <a:t>regelmatig</a:t>
            </a:r>
            <a:r>
              <a:rPr lang="en-US" dirty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62" y="173828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 smtClean="0"/>
              <a:t>oranje</a:t>
            </a:r>
            <a:r>
              <a:rPr lang="en-AU" dirty="0" smtClean="0"/>
              <a:t> </a:t>
            </a:r>
            <a:r>
              <a:rPr lang="en-AU" dirty="0" err="1"/>
              <a:t>regelmatig</a:t>
            </a:r>
            <a:r>
              <a:rPr lang="en-AU" dirty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geeft</a:t>
            </a:r>
            <a:r>
              <a:rPr lang="en-AU" dirty="0"/>
              <a:t> </a:t>
            </a:r>
            <a:r>
              <a:rPr lang="en-AU" dirty="0" err="1"/>
              <a:t>dit</a:t>
            </a:r>
            <a:r>
              <a:rPr lang="en-AU" dirty="0"/>
              <a:t> </a:t>
            </a:r>
            <a:r>
              <a:rPr lang="en-AU" dirty="0" err="1"/>
              <a:t>informatie</a:t>
            </a:r>
            <a:r>
              <a:rPr lang="en-AU" dirty="0"/>
              <a:t> over je </a:t>
            </a:r>
            <a:r>
              <a:rPr lang="en-AU" dirty="0" err="1"/>
              <a:t>persoonlijkheid</a:t>
            </a:r>
            <a:r>
              <a:rPr lang="en-AU" dirty="0"/>
              <a:t> en je </a:t>
            </a:r>
            <a:r>
              <a:rPr lang="en-AU" dirty="0" err="1"/>
              <a:t>talenten</a:t>
            </a:r>
            <a:r>
              <a:rPr lang="en-AU" dirty="0" smtClean="0"/>
              <a:t>:</a:t>
            </a:r>
          </a:p>
          <a:p>
            <a:r>
              <a:rPr lang="en-AU" dirty="0" err="1" smtClean="0"/>
              <a:t>Aktie-gericht</a:t>
            </a:r>
            <a:endParaRPr lang="en-AU" dirty="0" smtClean="0"/>
          </a:p>
          <a:p>
            <a:r>
              <a:rPr lang="en-AU" dirty="0" err="1" smtClean="0"/>
              <a:t>Veel</a:t>
            </a:r>
            <a:r>
              <a:rPr lang="en-AU" dirty="0" smtClean="0"/>
              <a:t> </a:t>
            </a:r>
            <a:r>
              <a:rPr lang="en-AU" dirty="0" err="1" smtClean="0"/>
              <a:t>energie</a:t>
            </a:r>
            <a:endParaRPr lang="en-AU" dirty="0" smtClean="0"/>
          </a:p>
          <a:p>
            <a:r>
              <a:rPr lang="en-AU" dirty="0" err="1" smtClean="0"/>
              <a:t>Kan</a:t>
            </a:r>
            <a:r>
              <a:rPr lang="en-AU" dirty="0" smtClean="0"/>
              <a:t> </a:t>
            </a:r>
            <a:r>
              <a:rPr lang="en-AU" dirty="0" err="1" smtClean="0"/>
              <a:t>zichzelf</a:t>
            </a:r>
            <a:r>
              <a:rPr lang="en-AU" dirty="0" smtClean="0"/>
              <a:t> en </a:t>
            </a:r>
            <a:r>
              <a:rPr lang="en-AU" dirty="0" err="1" smtClean="0"/>
              <a:t>anderen</a:t>
            </a:r>
            <a:r>
              <a:rPr lang="en-AU" dirty="0" smtClean="0"/>
              <a:t> </a:t>
            </a:r>
            <a:r>
              <a:rPr lang="en-AU" dirty="0" err="1" smtClean="0"/>
              <a:t>motiveren</a:t>
            </a:r>
            <a:endParaRPr lang="en-AU" dirty="0" smtClean="0"/>
          </a:p>
          <a:p>
            <a:r>
              <a:rPr lang="en-AU" dirty="0" err="1" smtClean="0"/>
              <a:t>Deelt</a:t>
            </a:r>
            <a:r>
              <a:rPr lang="en-AU" dirty="0" smtClean="0"/>
              <a:t> </a:t>
            </a:r>
            <a:r>
              <a:rPr lang="en-AU" dirty="0" err="1" smtClean="0"/>
              <a:t>graag</a:t>
            </a:r>
            <a:r>
              <a:rPr lang="en-AU" dirty="0" smtClean="0"/>
              <a:t> </a:t>
            </a:r>
            <a:r>
              <a:rPr lang="en-AU" dirty="0" err="1" smtClean="0"/>
              <a:t>materiele</a:t>
            </a:r>
            <a:r>
              <a:rPr lang="en-AU" dirty="0" smtClean="0"/>
              <a:t> </a:t>
            </a:r>
            <a:r>
              <a:rPr lang="en-AU" dirty="0" err="1" smtClean="0"/>
              <a:t>dingen</a:t>
            </a:r>
            <a:r>
              <a:rPr lang="en-AU" dirty="0" smtClean="0"/>
              <a:t>, </a:t>
            </a:r>
            <a:r>
              <a:rPr lang="en-AU" dirty="0" err="1" smtClean="0"/>
              <a:t>wijsheid</a:t>
            </a:r>
            <a:r>
              <a:rPr lang="en-AU" dirty="0" smtClean="0"/>
              <a:t>, </a:t>
            </a:r>
            <a:r>
              <a:rPr lang="en-AU" dirty="0" err="1" smtClean="0"/>
              <a:t>inzicht</a:t>
            </a:r>
            <a:endParaRPr lang="en-AU" dirty="0" smtClean="0"/>
          </a:p>
          <a:p>
            <a:r>
              <a:rPr lang="en-AU" dirty="0" err="1" smtClean="0"/>
              <a:t>Sociaal</a:t>
            </a:r>
            <a:r>
              <a:rPr lang="en-AU" dirty="0" smtClean="0"/>
              <a:t> en </a:t>
            </a:r>
            <a:r>
              <a:rPr lang="en-AU" dirty="0" err="1" smtClean="0"/>
              <a:t>spontaan</a:t>
            </a:r>
            <a:endParaRPr lang="en-AU" dirty="0" smtClean="0"/>
          </a:p>
          <a:p>
            <a:r>
              <a:rPr lang="en-AU" dirty="0" err="1" smtClean="0"/>
              <a:t>Leert</a:t>
            </a:r>
            <a:r>
              <a:rPr lang="en-AU" dirty="0" smtClean="0"/>
              <a:t> het </a:t>
            </a:r>
            <a:r>
              <a:rPr lang="en-AU" dirty="0" err="1" smtClean="0"/>
              <a:t>beste</a:t>
            </a:r>
            <a:r>
              <a:rPr lang="en-AU" dirty="0" smtClean="0"/>
              <a:t> door </a:t>
            </a:r>
            <a:r>
              <a:rPr lang="en-AU" dirty="0" err="1" smtClean="0"/>
              <a:t>te</a:t>
            </a:r>
            <a:r>
              <a:rPr lang="en-AU" dirty="0" smtClean="0"/>
              <a:t> </a:t>
            </a:r>
            <a:r>
              <a:rPr lang="en-AU" dirty="0" err="1" smtClean="0"/>
              <a:t>doen</a:t>
            </a:r>
            <a:r>
              <a:rPr lang="en-AU" dirty="0" smtClean="0"/>
              <a:t> en </a:t>
            </a:r>
            <a:r>
              <a:rPr lang="en-AU" dirty="0" err="1" smtClean="0"/>
              <a:t>ervaren</a:t>
            </a:r>
            <a:endParaRPr lang="en-AU" dirty="0" smtClean="0"/>
          </a:p>
          <a:p>
            <a:r>
              <a:rPr lang="en-AU" dirty="0" err="1" smtClean="0"/>
              <a:t>Humor</a:t>
            </a:r>
            <a:r>
              <a:rPr lang="en-AU" dirty="0" smtClean="0"/>
              <a:t>, </a:t>
            </a:r>
            <a:r>
              <a:rPr lang="en-AU" dirty="0" err="1" smtClean="0"/>
              <a:t>speels</a:t>
            </a:r>
            <a:r>
              <a:rPr lang="en-AU" dirty="0" smtClean="0"/>
              <a:t>, </a:t>
            </a:r>
            <a:r>
              <a:rPr lang="en-AU" dirty="0" err="1" smtClean="0"/>
              <a:t>creatief</a:t>
            </a:r>
            <a:r>
              <a:rPr lang="en-AU" dirty="0" smtClean="0"/>
              <a:t> en </a:t>
            </a:r>
            <a:r>
              <a:rPr lang="en-AU" dirty="0" err="1" smtClean="0"/>
              <a:t>sensueel</a:t>
            </a:r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621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geel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regelmatig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err="1">
                <a:solidFill>
                  <a:srgbClr val="000000"/>
                </a:solidFill>
              </a:rPr>
              <a:t>Als</a:t>
            </a:r>
            <a:r>
              <a:rPr lang="en-AU" dirty="0">
                <a:solidFill>
                  <a:srgbClr val="000000"/>
                </a:solidFill>
              </a:rPr>
              <a:t> je de </a:t>
            </a:r>
            <a:r>
              <a:rPr lang="en-AU" dirty="0" err="1">
                <a:solidFill>
                  <a:srgbClr val="000000"/>
                </a:solidFill>
              </a:rPr>
              <a:t>kleur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geel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regelmatig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draagt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dan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geeft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dit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informatie</a:t>
            </a:r>
            <a:r>
              <a:rPr lang="en-AU" dirty="0">
                <a:solidFill>
                  <a:srgbClr val="000000"/>
                </a:solidFill>
              </a:rPr>
              <a:t> over je </a:t>
            </a:r>
            <a:r>
              <a:rPr lang="en-AU" dirty="0" err="1">
                <a:solidFill>
                  <a:srgbClr val="000000"/>
                </a:solidFill>
              </a:rPr>
              <a:t>persoonlijkheid</a:t>
            </a:r>
            <a:r>
              <a:rPr lang="en-AU" dirty="0">
                <a:solidFill>
                  <a:srgbClr val="000000"/>
                </a:solidFill>
              </a:rPr>
              <a:t> en je </a:t>
            </a:r>
            <a:r>
              <a:rPr lang="en-AU" dirty="0" err="1">
                <a:solidFill>
                  <a:srgbClr val="000000"/>
                </a:solidFill>
              </a:rPr>
              <a:t>talenten</a:t>
            </a:r>
            <a:r>
              <a:rPr lang="en-AU" dirty="0">
                <a:solidFill>
                  <a:srgbClr val="000000"/>
                </a:solidFill>
              </a:rPr>
              <a:t>: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Warme</a:t>
            </a:r>
            <a:r>
              <a:rPr lang="en-AU" dirty="0" smtClean="0">
                <a:solidFill>
                  <a:srgbClr val="000000"/>
                </a:solidFill>
              </a:rPr>
              <a:t> en </a:t>
            </a:r>
            <a:r>
              <a:rPr lang="en-AU" dirty="0" err="1" smtClean="0">
                <a:solidFill>
                  <a:srgbClr val="000000"/>
                </a:solidFill>
              </a:rPr>
              <a:t>vrolijke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persoonlijkheid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Optimistisch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Helder</a:t>
            </a:r>
            <a:r>
              <a:rPr lang="en-AU" dirty="0" smtClean="0">
                <a:solidFill>
                  <a:srgbClr val="000000"/>
                </a:solidFill>
              </a:rPr>
              <a:t> van geest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Onderzoekend</a:t>
            </a:r>
            <a:r>
              <a:rPr lang="en-AU" dirty="0" smtClean="0">
                <a:solidFill>
                  <a:srgbClr val="000000"/>
                </a:solidFill>
              </a:rPr>
              <a:t>, </a:t>
            </a:r>
            <a:r>
              <a:rPr lang="en-AU" dirty="0" err="1" smtClean="0">
                <a:solidFill>
                  <a:srgbClr val="000000"/>
                </a:solidFill>
              </a:rPr>
              <a:t>nieuwsgierig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Ruimdenkend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>
                <a:solidFill>
                  <a:srgbClr val="000000"/>
                </a:solidFill>
              </a:rPr>
              <a:t>I</a:t>
            </a:r>
            <a:r>
              <a:rPr lang="en-AU" dirty="0" smtClean="0">
                <a:solidFill>
                  <a:srgbClr val="000000"/>
                </a:solidFill>
              </a:rPr>
              <a:t>ntelligent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Uitgesproken</a:t>
            </a:r>
            <a:endParaRPr lang="en-AU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969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FF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D</a:t>
            </a:r>
            <a:r>
              <a:rPr lang="en-US" dirty="0" smtClean="0">
                <a:solidFill>
                  <a:srgbClr val="000000"/>
                </a:solidFill>
              </a:rPr>
              <a:t>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lime </a:t>
            </a:r>
            <a:r>
              <a:rPr lang="en-US" dirty="0" err="1" smtClean="0">
                <a:solidFill>
                  <a:srgbClr val="000000"/>
                </a:solidFill>
              </a:rPr>
              <a:t>groen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regelmatig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8615"/>
            <a:ext cx="8229600" cy="738048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>
                <a:solidFill>
                  <a:srgbClr val="000000"/>
                </a:solidFill>
              </a:rPr>
              <a:t>Als</a:t>
            </a:r>
            <a:r>
              <a:rPr lang="en-AU" dirty="0">
                <a:solidFill>
                  <a:srgbClr val="000000"/>
                </a:solidFill>
              </a:rPr>
              <a:t> je de </a:t>
            </a:r>
            <a:r>
              <a:rPr lang="en-AU" dirty="0" err="1">
                <a:solidFill>
                  <a:srgbClr val="000000"/>
                </a:solidFill>
              </a:rPr>
              <a:t>kleur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smtClean="0">
                <a:solidFill>
                  <a:srgbClr val="000000"/>
                </a:solidFill>
              </a:rPr>
              <a:t>lime </a:t>
            </a:r>
            <a:r>
              <a:rPr lang="en-AU" dirty="0" err="1" smtClean="0">
                <a:solidFill>
                  <a:srgbClr val="000000"/>
                </a:solidFill>
              </a:rPr>
              <a:t>groen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regelmatig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draagt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dan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geeft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dit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informatie</a:t>
            </a:r>
            <a:r>
              <a:rPr lang="en-AU" dirty="0">
                <a:solidFill>
                  <a:srgbClr val="000000"/>
                </a:solidFill>
              </a:rPr>
              <a:t> over je </a:t>
            </a:r>
            <a:r>
              <a:rPr lang="en-AU" dirty="0" err="1">
                <a:solidFill>
                  <a:srgbClr val="000000"/>
                </a:solidFill>
              </a:rPr>
              <a:t>persoonlijkheid</a:t>
            </a:r>
            <a:r>
              <a:rPr lang="en-AU" dirty="0">
                <a:solidFill>
                  <a:srgbClr val="000000"/>
                </a:solidFill>
              </a:rPr>
              <a:t> en je </a:t>
            </a:r>
            <a:r>
              <a:rPr lang="en-AU" dirty="0" err="1">
                <a:solidFill>
                  <a:srgbClr val="000000"/>
                </a:solidFill>
              </a:rPr>
              <a:t>talenten</a:t>
            </a:r>
            <a:r>
              <a:rPr lang="en-AU" dirty="0">
                <a:solidFill>
                  <a:srgbClr val="000000"/>
                </a:solidFill>
              </a:rPr>
              <a:t>: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Creatief</a:t>
            </a:r>
            <a:r>
              <a:rPr lang="en-AU" dirty="0" smtClean="0">
                <a:solidFill>
                  <a:srgbClr val="000000"/>
                </a:solidFill>
              </a:rPr>
              <a:t> en </a:t>
            </a:r>
            <a:r>
              <a:rPr lang="en-AU" dirty="0" err="1" smtClean="0">
                <a:solidFill>
                  <a:srgbClr val="000000"/>
                </a:solidFill>
              </a:rPr>
              <a:t>intu</a:t>
            </a:r>
            <a:r>
              <a:rPr lang="nl-NL" dirty="0" err="1" smtClean="0">
                <a:solidFill>
                  <a:srgbClr val="000000"/>
                </a:solidFill>
              </a:rPr>
              <a:t>ïtief</a:t>
            </a:r>
            <a:r>
              <a:rPr lang="nl-NL" dirty="0" smtClean="0">
                <a:solidFill>
                  <a:srgbClr val="000000"/>
                </a:solidFill>
              </a:rPr>
              <a:t>,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leiderschap</a:t>
            </a:r>
            <a:r>
              <a:rPr lang="nl-NL" dirty="0" err="1" smtClean="0">
                <a:solidFill>
                  <a:srgbClr val="000000"/>
                </a:solidFill>
              </a:rPr>
              <a:t>skwaliteiten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Laten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leiden</a:t>
            </a:r>
            <a:r>
              <a:rPr lang="en-AU" dirty="0" smtClean="0">
                <a:solidFill>
                  <a:srgbClr val="000000"/>
                </a:solidFill>
              </a:rPr>
              <a:t> door </a:t>
            </a:r>
            <a:r>
              <a:rPr lang="en-AU" dirty="0" err="1" smtClean="0">
                <a:solidFill>
                  <a:srgbClr val="000000"/>
                </a:solidFill>
              </a:rPr>
              <a:t>innerlijke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wijsheid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Krachtig</a:t>
            </a:r>
            <a:r>
              <a:rPr lang="nl-NL" dirty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toch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bescheiden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Bereid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om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te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ontwikkelen</a:t>
            </a:r>
            <a:r>
              <a:rPr lang="en-AU" dirty="0" smtClean="0">
                <a:solidFill>
                  <a:srgbClr val="000000"/>
                </a:solidFill>
              </a:rPr>
              <a:t> en </a:t>
            </a:r>
            <a:r>
              <a:rPr lang="en-AU" dirty="0" err="1" smtClean="0">
                <a:solidFill>
                  <a:srgbClr val="000000"/>
                </a:solidFill>
              </a:rPr>
              <a:t>ontplooien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Houdt</a:t>
            </a:r>
            <a:r>
              <a:rPr lang="en-AU" dirty="0" smtClean="0">
                <a:solidFill>
                  <a:srgbClr val="000000"/>
                </a:solidFill>
              </a:rPr>
              <a:t> van </a:t>
            </a:r>
            <a:r>
              <a:rPr lang="en-AU" dirty="0" err="1" smtClean="0">
                <a:solidFill>
                  <a:srgbClr val="000000"/>
                </a:solidFill>
              </a:rPr>
              <a:t>nieuwe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uitdagingen</a:t>
            </a:r>
            <a:r>
              <a:rPr lang="en-AU" dirty="0" smtClean="0">
                <a:solidFill>
                  <a:srgbClr val="000000"/>
                </a:solidFill>
              </a:rPr>
              <a:t>, </a:t>
            </a:r>
            <a:r>
              <a:rPr lang="en-AU" dirty="0" err="1" smtClean="0">
                <a:solidFill>
                  <a:srgbClr val="000000"/>
                </a:solidFill>
              </a:rPr>
              <a:t>avontuur</a:t>
            </a:r>
            <a:r>
              <a:rPr lang="en-AU" dirty="0" smtClean="0">
                <a:solidFill>
                  <a:srgbClr val="000000"/>
                </a:solidFill>
              </a:rPr>
              <a:t> en </a:t>
            </a:r>
            <a:r>
              <a:rPr lang="en-AU" dirty="0" err="1" smtClean="0">
                <a:solidFill>
                  <a:srgbClr val="000000"/>
                </a:solidFill>
              </a:rPr>
              <a:t>projecten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Loyaal</a:t>
            </a:r>
            <a:r>
              <a:rPr lang="en-AU" dirty="0" smtClean="0">
                <a:solidFill>
                  <a:srgbClr val="000000"/>
                </a:solidFill>
              </a:rPr>
              <a:t> en </a:t>
            </a:r>
            <a:r>
              <a:rPr lang="en-AU" dirty="0" err="1" smtClean="0">
                <a:solidFill>
                  <a:srgbClr val="000000"/>
                </a:solidFill>
              </a:rPr>
              <a:t>betrouwbaar</a:t>
            </a:r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779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groen</a:t>
            </a:r>
            <a:r>
              <a:rPr lang="en-US" dirty="0" smtClean="0"/>
              <a:t> </a:t>
            </a:r>
            <a:r>
              <a:rPr lang="en-US" dirty="0" err="1"/>
              <a:t>regelmatig</a:t>
            </a:r>
            <a:r>
              <a:rPr lang="en-US" dirty="0"/>
              <a:t> </a:t>
            </a:r>
            <a:r>
              <a:rPr lang="en-US" dirty="0" err="1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018"/>
            <a:ext cx="8229600" cy="806990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 smtClean="0"/>
              <a:t>groen</a:t>
            </a:r>
            <a:r>
              <a:rPr lang="en-AU" dirty="0" smtClean="0"/>
              <a:t> </a:t>
            </a:r>
            <a:r>
              <a:rPr lang="en-AU" dirty="0" err="1"/>
              <a:t>regelmatig</a:t>
            </a:r>
            <a:r>
              <a:rPr lang="en-AU" dirty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geeft</a:t>
            </a:r>
            <a:r>
              <a:rPr lang="en-AU" dirty="0"/>
              <a:t> </a:t>
            </a:r>
            <a:r>
              <a:rPr lang="en-AU" dirty="0" err="1"/>
              <a:t>dit</a:t>
            </a:r>
            <a:r>
              <a:rPr lang="en-AU" dirty="0"/>
              <a:t> </a:t>
            </a:r>
            <a:r>
              <a:rPr lang="en-AU" dirty="0" err="1"/>
              <a:t>informatie</a:t>
            </a:r>
            <a:r>
              <a:rPr lang="en-AU" dirty="0"/>
              <a:t> over je </a:t>
            </a:r>
            <a:r>
              <a:rPr lang="en-AU" dirty="0" err="1"/>
              <a:t>persoonlijkheid</a:t>
            </a:r>
            <a:r>
              <a:rPr lang="en-AU" dirty="0"/>
              <a:t> en je </a:t>
            </a:r>
            <a:r>
              <a:rPr lang="en-AU" dirty="0" err="1"/>
              <a:t>talenten</a:t>
            </a:r>
            <a:r>
              <a:rPr lang="en-AU" dirty="0"/>
              <a:t>:</a:t>
            </a:r>
          </a:p>
          <a:p>
            <a:r>
              <a:rPr lang="nl-NL" dirty="0" smtClean="0"/>
              <a:t>In balans</a:t>
            </a:r>
            <a:endParaRPr lang="en-AU" dirty="0" smtClean="0"/>
          </a:p>
          <a:p>
            <a:r>
              <a:rPr lang="en-AU" dirty="0" err="1" smtClean="0"/>
              <a:t>Vredestichter</a:t>
            </a:r>
            <a:r>
              <a:rPr lang="en-AU" dirty="0" smtClean="0"/>
              <a:t>, </a:t>
            </a:r>
            <a:r>
              <a:rPr lang="en-AU" dirty="0" err="1" smtClean="0"/>
              <a:t>bemiddelaar</a:t>
            </a:r>
            <a:endParaRPr lang="en-AU" dirty="0" smtClean="0"/>
          </a:p>
          <a:p>
            <a:r>
              <a:rPr lang="en-AU" dirty="0" smtClean="0"/>
              <a:t>Tolerant, </a:t>
            </a:r>
            <a:r>
              <a:rPr lang="en-AU" dirty="0" err="1" smtClean="0"/>
              <a:t>genereus</a:t>
            </a:r>
            <a:endParaRPr lang="en-AU" dirty="0" smtClean="0"/>
          </a:p>
          <a:p>
            <a:r>
              <a:rPr lang="en-AU" dirty="0" err="1" smtClean="0"/>
              <a:t>Methodisch</a:t>
            </a:r>
            <a:endParaRPr lang="en-AU" dirty="0" smtClean="0"/>
          </a:p>
          <a:p>
            <a:r>
              <a:rPr lang="en-AU" dirty="0" err="1" smtClean="0"/>
              <a:t>Relaties</a:t>
            </a:r>
            <a:r>
              <a:rPr lang="en-AU" dirty="0" smtClean="0"/>
              <a:t>, </a:t>
            </a:r>
            <a:r>
              <a:rPr lang="en-AU" dirty="0" err="1" smtClean="0"/>
              <a:t>vertrouwen</a:t>
            </a:r>
            <a:r>
              <a:rPr lang="en-AU" dirty="0" smtClean="0"/>
              <a:t> en </a:t>
            </a:r>
            <a:r>
              <a:rPr lang="en-AU" dirty="0" err="1" smtClean="0"/>
              <a:t>vriendschappen</a:t>
            </a:r>
            <a:endParaRPr lang="en-AU" dirty="0" smtClean="0"/>
          </a:p>
          <a:p>
            <a:r>
              <a:rPr lang="en-AU" dirty="0" smtClean="0"/>
              <a:t>Team-</a:t>
            </a:r>
            <a:r>
              <a:rPr lang="en-AU" dirty="0" err="1" smtClean="0"/>
              <a:t>werker</a:t>
            </a:r>
            <a:endParaRPr lang="en-AU" dirty="0" smtClean="0"/>
          </a:p>
          <a:p>
            <a:r>
              <a:rPr lang="en-AU" dirty="0" err="1" smtClean="0"/>
              <a:t>Humanistisch</a:t>
            </a:r>
            <a:r>
              <a:rPr lang="en-AU" dirty="0" smtClean="0"/>
              <a:t>, service-</a:t>
            </a:r>
            <a:r>
              <a:rPr lang="en-AU" dirty="0" err="1" smtClean="0"/>
              <a:t>gericht</a:t>
            </a:r>
            <a:r>
              <a:rPr lang="en-AU" dirty="0" smtClean="0"/>
              <a:t>, </a:t>
            </a:r>
            <a:r>
              <a:rPr lang="en-AU" dirty="0" err="1" smtClean="0"/>
              <a:t>goedhartig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028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CD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turkoois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regelmatig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8803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>
                <a:solidFill>
                  <a:srgbClr val="000000"/>
                </a:solidFill>
              </a:rPr>
              <a:t>Als</a:t>
            </a:r>
            <a:r>
              <a:rPr lang="en-AU" dirty="0">
                <a:solidFill>
                  <a:srgbClr val="000000"/>
                </a:solidFill>
              </a:rPr>
              <a:t> je de </a:t>
            </a:r>
            <a:r>
              <a:rPr lang="en-AU" dirty="0" err="1">
                <a:solidFill>
                  <a:srgbClr val="000000"/>
                </a:solidFill>
              </a:rPr>
              <a:t>kleur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turkoois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regelmatig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draagt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dan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geeft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dit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informatie</a:t>
            </a:r>
            <a:r>
              <a:rPr lang="en-AU" dirty="0">
                <a:solidFill>
                  <a:srgbClr val="000000"/>
                </a:solidFill>
              </a:rPr>
              <a:t> over je </a:t>
            </a:r>
            <a:r>
              <a:rPr lang="en-AU" dirty="0" err="1">
                <a:solidFill>
                  <a:srgbClr val="000000"/>
                </a:solidFill>
              </a:rPr>
              <a:t>persoonlijkheid</a:t>
            </a:r>
            <a:r>
              <a:rPr lang="en-AU" dirty="0">
                <a:solidFill>
                  <a:srgbClr val="000000"/>
                </a:solidFill>
              </a:rPr>
              <a:t> en je </a:t>
            </a:r>
            <a:r>
              <a:rPr lang="en-AU" dirty="0" err="1">
                <a:solidFill>
                  <a:srgbClr val="000000"/>
                </a:solidFill>
              </a:rPr>
              <a:t>talenten</a:t>
            </a:r>
            <a:r>
              <a:rPr lang="en-AU" dirty="0">
                <a:solidFill>
                  <a:srgbClr val="000000"/>
                </a:solidFill>
              </a:rPr>
              <a:t>: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Sprankelende</a:t>
            </a:r>
            <a:r>
              <a:rPr lang="nl-NL" dirty="0" smtClean="0">
                <a:solidFill>
                  <a:srgbClr val="000000"/>
                </a:solidFill>
              </a:rPr>
              <a:t>, creatieve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persoonlijkheid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Optimistisch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Gedreven</a:t>
            </a:r>
            <a:r>
              <a:rPr lang="en-AU" dirty="0" smtClean="0">
                <a:solidFill>
                  <a:srgbClr val="000000"/>
                </a:solidFill>
              </a:rPr>
              <a:t> door </a:t>
            </a:r>
            <a:r>
              <a:rPr lang="en-AU" dirty="0" err="1" smtClean="0">
                <a:solidFill>
                  <a:srgbClr val="000000"/>
                </a:solidFill>
              </a:rPr>
              <a:t>emoties</a:t>
            </a:r>
            <a:r>
              <a:rPr lang="en-AU" dirty="0" smtClean="0">
                <a:solidFill>
                  <a:srgbClr val="000000"/>
                </a:solidFill>
              </a:rPr>
              <a:t> en </a:t>
            </a:r>
            <a:r>
              <a:rPr lang="nl-NL" dirty="0" smtClean="0">
                <a:solidFill>
                  <a:srgbClr val="000000"/>
                </a:solidFill>
              </a:rPr>
              <a:t>intuïtie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Sympatiek</a:t>
            </a:r>
            <a:r>
              <a:rPr lang="en-AU" dirty="0" smtClean="0">
                <a:solidFill>
                  <a:srgbClr val="000000"/>
                </a:solidFill>
              </a:rPr>
              <a:t>, </a:t>
            </a:r>
            <a:r>
              <a:rPr lang="en-AU" dirty="0" err="1" smtClean="0">
                <a:solidFill>
                  <a:srgbClr val="000000"/>
                </a:solidFill>
              </a:rPr>
              <a:t>speels</a:t>
            </a:r>
            <a:r>
              <a:rPr lang="en-AU" dirty="0" smtClean="0">
                <a:solidFill>
                  <a:srgbClr val="000000"/>
                </a:solidFill>
              </a:rPr>
              <a:t>, </a:t>
            </a:r>
            <a:r>
              <a:rPr lang="en-AU" dirty="0" err="1" smtClean="0">
                <a:solidFill>
                  <a:srgbClr val="000000"/>
                </a:solidFill>
              </a:rPr>
              <a:t>spontaan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Goede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netwerker</a:t>
            </a:r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491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0002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kleur</a:t>
            </a:r>
            <a:r>
              <a:rPr lang="en-US" dirty="0" smtClean="0"/>
              <a:t> </a:t>
            </a:r>
            <a:r>
              <a:rPr lang="en-US" dirty="0" err="1" smtClean="0"/>
              <a:t>blauw</a:t>
            </a:r>
            <a:r>
              <a:rPr lang="en-US" dirty="0" smtClean="0"/>
              <a:t> </a:t>
            </a:r>
            <a:r>
              <a:rPr lang="en-US" dirty="0" err="1" smtClean="0"/>
              <a:t>regelmatig</a:t>
            </a:r>
            <a:r>
              <a:rPr lang="en-US" dirty="0" smtClean="0"/>
              <a:t> </a:t>
            </a:r>
            <a:r>
              <a:rPr lang="en-US" dirty="0" err="1" smtClean="0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678955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err="1" smtClean="0"/>
              <a:t>blauw</a:t>
            </a:r>
            <a:r>
              <a:rPr lang="en-AU" dirty="0" smtClean="0"/>
              <a:t> </a:t>
            </a:r>
            <a:r>
              <a:rPr lang="en-AU" dirty="0" err="1"/>
              <a:t>regelmatig</a:t>
            </a:r>
            <a:r>
              <a:rPr lang="en-AU" dirty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geeft</a:t>
            </a:r>
            <a:r>
              <a:rPr lang="en-AU" dirty="0"/>
              <a:t> </a:t>
            </a:r>
            <a:r>
              <a:rPr lang="en-AU" dirty="0" err="1"/>
              <a:t>dit</a:t>
            </a:r>
            <a:r>
              <a:rPr lang="en-AU" dirty="0"/>
              <a:t> </a:t>
            </a:r>
            <a:r>
              <a:rPr lang="en-AU" dirty="0" err="1"/>
              <a:t>informatie</a:t>
            </a:r>
            <a:r>
              <a:rPr lang="en-AU" dirty="0"/>
              <a:t> over je </a:t>
            </a:r>
            <a:r>
              <a:rPr lang="en-AU" dirty="0" err="1"/>
              <a:t>persoonlijkheid</a:t>
            </a:r>
            <a:r>
              <a:rPr lang="en-AU" dirty="0"/>
              <a:t> en je </a:t>
            </a:r>
            <a:r>
              <a:rPr lang="en-AU" dirty="0" err="1"/>
              <a:t>talenten</a:t>
            </a:r>
            <a:r>
              <a:rPr lang="en-AU" dirty="0" smtClean="0"/>
              <a:t>:</a:t>
            </a:r>
          </a:p>
          <a:p>
            <a:r>
              <a:rPr lang="en-AU" dirty="0" err="1" smtClean="0"/>
              <a:t>Betrouwbaar</a:t>
            </a:r>
            <a:r>
              <a:rPr lang="en-AU" dirty="0" smtClean="0"/>
              <a:t> en </a:t>
            </a:r>
            <a:r>
              <a:rPr lang="en-AU" dirty="0" err="1" smtClean="0"/>
              <a:t>oprecht</a:t>
            </a:r>
            <a:endParaRPr lang="en-AU" dirty="0" smtClean="0"/>
          </a:p>
          <a:p>
            <a:r>
              <a:rPr lang="en-AU" dirty="0" smtClean="0"/>
              <a:t>Integer</a:t>
            </a:r>
          </a:p>
          <a:p>
            <a:r>
              <a:rPr lang="en-AU" dirty="0" err="1" smtClean="0"/>
              <a:t>Diplomatiek</a:t>
            </a:r>
            <a:r>
              <a:rPr lang="en-AU" dirty="0" smtClean="0"/>
              <a:t>, </a:t>
            </a:r>
            <a:r>
              <a:rPr lang="en-AU" dirty="0" err="1" smtClean="0"/>
              <a:t>goede</a:t>
            </a:r>
            <a:r>
              <a:rPr lang="en-AU" dirty="0" smtClean="0"/>
              <a:t> communicator</a:t>
            </a:r>
          </a:p>
          <a:p>
            <a:r>
              <a:rPr lang="en-AU" dirty="0" err="1" smtClean="0"/>
              <a:t>Gastheer</a:t>
            </a:r>
            <a:r>
              <a:rPr lang="en-AU" dirty="0" smtClean="0"/>
              <a:t>/</a:t>
            </a:r>
            <a:r>
              <a:rPr lang="en-AU" dirty="0" err="1" smtClean="0"/>
              <a:t>vrouw</a:t>
            </a:r>
            <a:r>
              <a:rPr lang="en-AU" dirty="0" smtClean="0"/>
              <a:t>, </a:t>
            </a:r>
            <a:r>
              <a:rPr lang="en-AU" dirty="0" err="1" smtClean="0"/>
              <a:t>verzorger</a:t>
            </a:r>
            <a:r>
              <a:rPr lang="en-AU" dirty="0" smtClean="0"/>
              <a:t>, </a:t>
            </a:r>
            <a:r>
              <a:rPr lang="en-AU" dirty="0" err="1" smtClean="0"/>
              <a:t>leraar</a:t>
            </a:r>
            <a:r>
              <a:rPr lang="en-AU" dirty="0" smtClean="0"/>
              <a:t>, </a:t>
            </a:r>
            <a:r>
              <a:rPr lang="en-AU" dirty="0" err="1" smtClean="0"/>
              <a:t>verpleger</a:t>
            </a:r>
            <a:r>
              <a:rPr lang="en-AU" dirty="0" smtClean="0"/>
              <a:t>, coach, </a:t>
            </a:r>
            <a:r>
              <a:rPr lang="en-AU" dirty="0" err="1" smtClean="0"/>
              <a:t>counselor</a:t>
            </a:r>
            <a:endParaRPr lang="en-AU" dirty="0" smtClean="0"/>
          </a:p>
          <a:p>
            <a:r>
              <a:rPr lang="en-AU" dirty="0" err="1" smtClean="0"/>
              <a:t>Houdt</a:t>
            </a:r>
            <a:r>
              <a:rPr lang="en-AU" dirty="0" smtClean="0"/>
              <a:t> van </a:t>
            </a:r>
            <a:r>
              <a:rPr lang="en-AU" dirty="0" err="1" smtClean="0"/>
              <a:t>oplossen</a:t>
            </a:r>
            <a:r>
              <a:rPr lang="en-AU" dirty="0" smtClean="0"/>
              <a:t> van </a:t>
            </a:r>
            <a:r>
              <a:rPr lang="en-AU" dirty="0" err="1" smtClean="0"/>
              <a:t>problemen</a:t>
            </a:r>
            <a:r>
              <a:rPr lang="en-AU" dirty="0" smtClean="0"/>
              <a:t> </a:t>
            </a:r>
          </a:p>
          <a:p>
            <a:r>
              <a:rPr lang="en-AU" dirty="0" err="1" smtClean="0"/>
              <a:t>Zelfverzekerd</a:t>
            </a:r>
            <a:r>
              <a:rPr lang="en-AU" dirty="0" smtClean="0"/>
              <a:t> </a:t>
            </a:r>
          </a:p>
          <a:p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958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 </a:t>
            </a:r>
            <a:r>
              <a:rPr lang="en-US" dirty="0" err="1"/>
              <a:t>kleur</a:t>
            </a:r>
            <a:r>
              <a:rPr lang="en-US" dirty="0"/>
              <a:t> marine </a:t>
            </a:r>
            <a:r>
              <a:rPr lang="en-US" dirty="0" err="1" smtClean="0"/>
              <a:t>blauw</a:t>
            </a:r>
            <a:r>
              <a:rPr lang="en-US" dirty="0" smtClean="0"/>
              <a:t> </a:t>
            </a:r>
            <a:r>
              <a:rPr lang="en-US" dirty="0" err="1" smtClean="0"/>
              <a:t>regelmatig</a:t>
            </a:r>
            <a:r>
              <a:rPr lang="en-US" dirty="0" smtClean="0"/>
              <a:t> </a:t>
            </a:r>
            <a:r>
              <a:rPr lang="en-US" dirty="0" err="1" smtClean="0"/>
              <a:t>dragen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8803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/>
              <a:t>Als</a:t>
            </a:r>
            <a:r>
              <a:rPr lang="en-AU" dirty="0"/>
              <a:t> je de </a:t>
            </a:r>
            <a:r>
              <a:rPr lang="en-AU" dirty="0" err="1"/>
              <a:t>kleur</a:t>
            </a:r>
            <a:r>
              <a:rPr lang="en-AU" dirty="0"/>
              <a:t> </a:t>
            </a:r>
            <a:r>
              <a:rPr lang="en-AU" dirty="0" smtClean="0"/>
              <a:t>marine </a:t>
            </a:r>
            <a:r>
              <a:rPr lang="en-AU" dirty="0" err="1" smtClean="0"/>
              <a:t>blauw</a:t>
            </a:r>
            <a:r>
              <a:rPr lang="en-AU" dirty="0" smtClean="0"/>
              <a:t> </a:t>
            </a:r>
            <a:r>
              <a:rPr lang="en-AU" dirty="0" err="1"/>
              <a:t>regelmatig</a:t>
            </a:r>
            <a:r>
              <a:rPr lang="en-AU" dirty="0"/>
              <a:t> </a:t>
            </a:r>
            <a:r>
              <a:rPr lang="en-AU" dirty="0" err="1"/>
              <a:t>draagt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geeft</a:t>
            </a:r>
            <a:r>
              <a:rPr lang="en-AU" dirty="0"/>
              <a:t> </a:t>
            </a:r>
            <a:r>
              <a:rPr lang="en-AU" dirty="0" err="1"/>
              <a:t>dit</a:t>
            </a:r>
            <a:r>
              <a:rPr lang="en-AU" dirty="0"/>
              <a:t> </a:t>
            </a:r>
            <a:r>
              <a:rPr lang="en-AU" dirty="0" err="1"/>
              <a:t>informatie</a:t>
            </a:r>
            <a:r>
              <a:rPr lang="en-AU" dirty="0"/>
              <a:t> over je </a:t>
            </a:r>
            <a:r>
              <a:rPr lang="en-AU" dirty="0" err="1"/>
              <a:t>persoonlijkheid</a:t>
            </a:r>
            <a:r>
              <a:rPr lang="en-AU" dirty="0"/>
              <a:t> en je </a:t>
            </a:r>
            <a:r>
              <a:rPr lang="en-AU" dirty="0" err="1"/>
              <a:t>talenten</a:t>
            </a:r>
            <a:r>
              <a:rPr lang="en-AU" dirty="0"/>
              <a:t>:</a:t>
            </a:r>
          </a:p>
          <a:p>
            <a:r>
              <a:rPr lang="en-AU" dirty="0" err="1" smtClean="0"/>
              <a:t>Goede</a:t>
            </a:r>
            <a:r>
              <a:rPr lang="en-AU" dirty="0" smtClean="0"/>
              <a:t> </a:t>
            </a:r>
            <a:r>
              <a:rPr lang="en-AU" dirty="0" err="1" smtClean="0"/>
              <a:t>mensenkennis</a:t>
            </a:r>
            <a:endParaRPr lang="en-AU" dirty="0" smtClean="0"/>
          </a:p>
          <a:p>
            <a:r>
              <a:rPr lang="en-AU" dirty="0" err="1" smtClean="0"/>
              <a:t>Houdt</a:t>
            </a:r>
            <a:r>
              <a:rPr lang="en-AU" dirty="0" smtClean="0"/>
              <a:t> van </a:t>
            </a:r>
            <a:r>
              <a:rPr lang="en-AU" dirty="0" err="1" smtClean="0"/>
              <a:t>beslissingen</a:t>
            </a:r>
            <a:r>
              <a:rPr lang="nl-NL" dirty="0" smtClean="0"/>
              <a:t> nemen</a:t>
            </a:r>
            <a:endParaRPr lang="en-AU" dirty="0" smtClean="0"/>
          </a:p>
          <a:p>
            <a:r>
              <a:rPr lang="en-AU" dirty="0" smtClean="0"/>
              <a:t>Intelligent en </a:t>
            </a:r>
            <a:r>
              <a:rPr lang="en-AU" dirty="0" err="1" smtClean="0"/>
              <a:t>levenswijs</a:t>
            </a:r>
            <a:endParaRPr lang="en-AU" dirty="0" smtClean="0"/>
          </a:p>
          <a:p>
            <a:r>
              <a:rPr lang="nl-NL" dirty="0" smtClean="0"/>
              <a:t>intuïtief</a:t>
            </a:r>
            <a:r>
              <a:rPr lang="en-AU" dirty="0" smtClean="0"/>
              <a:t>, </a:t>
            </a:r>
            <a:r>
              <a:rPr lang="en-AU" dirty="0" err="1" smtClean="0"/>
              <a:t>wijs</a:t>
            </a:r>
            <a:r>
              <a:rPr lang="en-AU" dirty="0" smtClean="0"/>
              <a:t>, intelligent</a:t>
            </a:r>
          </a:p>
          <a:p>
            <a:r>
              <a:rPr lang="en-AU" dirty="0" err="1" smtClean="0"/>
              <a:t>Goede</a:t>
            </a:r>
            <a:r>
              <a:rPr lang="en-AU" dirty="0" smtClean="0"/>
              <a:t> </a:t>
            </a:r>
            <a:r>
              <a:rPr lang="en-AU" dirty="0" err="1" smtClean="0"/>
              <a:t>voorbeeldfunctie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463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99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violet </a:t>
            </a:r>
            <a:r>
              <a:rPr lang="en-US" dirty="0" err="1" smtClean="0">
                <a:solidFill>
                  <a:srgbClr val="000000"/>
                </a:solidFill>
              </a:rPr>
              <a:t>regelmatig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dragen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2189"/>
            <a:ext cx="8229600" cy="678955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AU" dirty="0" err="1">
                <a:solidFill>
                  <a:srgbClr val="000000"/>
                </a:solidFill>
              </a:rPr>
              <a:t>Als</a:t>
            </a:r>
            <a:r>
              <a:rPr lang="en-AU" dirty="0">
                <a:solidFill>
                  <a:srgbClr val="000000"/>
                </a:solidFill>
              </a:rPr>
              <a:t> je de </a:t>
            </a:r>
            <a:r>
              <a:rPr lang="en-AU" dirty="0" err="1">
                <a:solidFill>
                  <a:srgbClr val="000000"/>
                </a:solidFill>
              </a:rPr>
              <a:t>kleur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smtClean="0">
                <a:solidFill>
                  <a:srgbClr val="000000"/>
                </a:solidFill>
              </a:rPr>
              <a:t>violet </a:t>
            </a:r>
            <a:r>
              <a:rPr lang="en-AU" dirty="0" err="1">
                <a:solidFill>
                  <a:srgbClr val="000000"/>
                </a:solidFill>
              </a:rPr>
              <a:t>regelmatig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draagt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dan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geeft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dit</a:t>
            </a:r>
            <a:r>
              <a:rPr lang="en-AU" dirty="0">
                <a:solidFill>
                  <a:srgbClr val="000000"/>
                </a:solidFill>
              </a:rPr>
              <a:t> </a:t>
            </a:r>
            <a:r>
              <a:rPr lang="en-AU" dirty="0" err="1">
                <a:solidFill>
                  <a:srgbClr val="000000"/>
                </a:solidFill>
              </a:rPr>
              <a:t>informatie</a:t>
            </a:r>
            <a:r>
              <a:rPr lang="en-AU" dirty="0">
                <a:solidFill>
                  <a:srgbClr val="000000"/>
                </a:solidFill>
              </a:rPr>
              <a:t> over je </a:t>
            </a:r>
            <a:r>
              <a:rPr lang="en-AU" dirty="0" err="1">
                <a:solidFill>
                  <a:srgbClr val="000000"/>
                </a:solidFill>
              </a:rPr>
              <a:t>persoonlijkheid</a:t>
            </a:r>
            <a:r>
              <a:rPr lang="en-AU" dirty="0">
                <a:solidFill>
                  <a:srgbClr val="000000"/>
                </a:solidFill>
              </a:rPr>
              <a:t> en je </a:t>
            </a:r>
            <a:r>
              <a:rPr lang="en-AU" dirty="0" err="1">
                <a:solidFill>
                  <a:srgbClr val="000000"/>
                </a:solidFill>
              </a:rPr>
              <a:t>talenten</a:t>
            </a:r>
            <a:r>
              <a:rPr lang="en-AU" dirty="0">
                <a:solidFill>
                  <a:srgbClr val="000000"/>
                </a:solidFill>
              </a:rPr>
              <a:t>: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Mediamieke</a:t>
            </a:r>
            <a:r>
              <a:rPr lang="en-AU" dirty="0" smtClean="0">
                <a:solidFill>
                  <a:srgbClr val="000000"/>
                </a:solidFill>
              </a:rPr>
              <a:t> talent</a:t>
            </a:r>
            <a:r>
              <a:rPr lang="nl-NL" dirty="0" smtClean="0">
                <a:solidFill>
                  <a:srgbClr val="000000"/>
                </a:solidFill>
              </a:rPr>
              <a:t>en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Sensitief</a:t>
            </a:r>
            <a:r>
              <a:rPr lang="en-AU" dirty="0" smtClean="0">
                <a:solidFill>
                  <a:srgbClr val="000000"/>
                </a:solidFill>
              </a:rPr>
              <a:t> en </a:t>
            </a:r>
            <a:r>
              <a:rPr lang="nl-NL" dirty="0" smtClean="0">
                <a:solidFill>
                  <a:srgbClr val="000000"/>
                </a:solidFill>
              </a:rPr>
              <a:t>heeft </a:t>
            </a:r>
            <a:r>
              <a:rPr lang="en-AU" dirty="0" err="1" smtClean="0">
                <a:solidFill>
                  <a:srgbClr val="000000"/>
                </a:solidFill>
              </a:rPr>
              <a:t>compassie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Graag</a:t>
            </a:r>
            <a:r>
              <a:rPr lang="en-AU" dirty="0" smtClean="0">
                <a:solidFill>
                  <a:srgbClr val="000000"/>
                </a:solidFill>
              </a:rPr>
              <a:t> tot </a:t>
            </a:r>
            <a:r>
              <a:rPr lang="en-AU" dirty="0" err="1" smtClean="0">
                <a:solidFill>
                  <a:srgbClr val="000000"/>
                </a:solidFill>
              </a:rPr>
              <a:t>dienst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zijn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voor</a:t>
            </a:r>
            <a:r>
              <a:rPr lang="en-AU" dirty="0" smtClean="0">
                <a:solidFill>
                  <a:srgbClr val="000000"/>
                </a:solidFill>
              </a:rPr>
              <a:t> het </a:t>
            </a:r>
            <a:r>
              <a:rPr lang="en-AU" dirty="0" err="1" smtClean="0">
                <a:solidFill>
                  <a:srgbClr val="000000"/>
                </a:solidFill>
              </a:rPr>
              <a:t>welzijn</a:t>
            </a:r>
            <a:r>
              <a:rPr lang="en-AU" dirty="0" smtClean="0">
                <a:solidFill>
                  <a:srgbClr val="000000"/>
                </a:solidFill>
              </a:rPr>
              <a:t> van de </a:t>
            </a:r>
            <a:r>
              <a:rPr lang="en-AU" dirty="0" err="1" smtClean="0">
                <a:solidFill>
                  <a:srgbClr val="000000"/>
                </a:solidFill>
              </a:rPr>
              <a:t>mens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Behoefte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aan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meditatie</a:t>
            </a:r>
            <a:r>
              <a:rPr lang="en-AU" dirty="0" smtClean="0">
                <a:solidFill>
                  <a:srgbClr val="000000"/>
                </a:solidFill>
              </a:rPr>
              <a:t>, </a:t>
            </a:r>
            <a:r>
              <a:rPr lang="en-AU" dirty="0" err="1" smtClean="0">
                <a:solidFill>
                  <a:srgbClr val="000000"/>
                </a:solidFill>
              </a:rPr>
              <a:t>stilte</a:t>
            </a:r>
            <a:r>
              <a:rPr lang="en-AU" dirty="0" smtClean="0">
                <a:solidFill>
                  <a:srgbClr val="000000"/>
                </a:solidFill>
              </a:rPr>
              <a:t>, </a:t>
            </a:r>
            <a:r>
              <a:rPr lang="en-AU" dirty="0" err="1" smtClean="0">
                <a:solidFill>
                  <a:srgbClr val="000000"/>
                </a:solidFill>
              </a:rPr>
              <a:t>contemplatie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AU" dirty="0" err="1" smtClean="0">
                <a:solidFill>
                  <a:srgbClr val="000000"/>
                </a:solidFill>
              </a:rPr>
              <a:t>Ziener</a:t>
            </a:r>
            <a:endParaRPr lang="en-AU" dirty="0" smtClean="0">
              <a:solidFill>
                <a:srgbClr val="000000"/>
              </a:solidFill>
            </a:endParaRPr>
          </a:p>
          <a:p>
            <a:r>
              <a:rPr lang="en-AU" dirty="0" err="1" smtClean="0">
                <a:solidFill>
                  <a:srgbClr val="000000"/>
                </a:solidFill>
              </a:rPr>
              <a:t>Kan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anderen</a:t>
            </a:r>
            <a:r>
              <a:rPr lang="en-AU" dirty="0" smtClean="0">
                <a:solidFill>
                  <a:srgbClr val="000000"/>
                </a:solidFill>
              </a:rPr>
              <a:t> </a:t>
            </a:r>
            <a:r>
              <a:rPr lang="en-AU" dirty="0" err="1" smtClean="0">
                <a:solidFill>
                  <a:srgbClr val="000000"/>
                </a:solidFill>
              </a:rPr>
              <a:t>inspireren</a:t>
            </a:r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  <a:p>
            <a:endParaRPr lang="en-AU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236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COUNT" val="1"/>
  <p:tag name="ARTICULATE_REFERENCE_TYPE_1" val="1"/>
  <p:tag name="ARTICULATE_REFERENCE_TITLE_1" val="Manual - module 2 BLUE"/>
  <p:tag name="ARTICULATE_REFERENCE_1" val="C:\Users\Playtech\Documents\My Articulate Projects\CC module 2\Source files\manuals\M2_blue.pdf"/>
  <p:tag name="ARTICULATE_AUDIO_TEMP" val="C:\Users\Playtech\AppData\Local\Temp\articulate\presenter\ae\audio\20150603171723\"/>
  <p:tag name="PRESENTATION_PLAYLIST_COUNT" val="2"/>
  <p:tag name="PRESENTATION_PLAYLIST_1" val="corporate"/>
  <p:tag name="PRESENTATION_PLAYLIST_2" val="bach"/>
  <p:tag name="PRESENTATION_PRESENTER_SLIDE_LEVEL" val="1"/>
  <p:tag name="ARTICULATE_PRESENTER_VERSION" val="6"/>
  <p:tag name="PUBLISH_TITLE" val="M2_blue2"/>
  <p:tag name="ARTICULATE_PUBLISH_PATH" val="C:\Users\Playtech\Documents\My Articulate Projects\CC module 2\Published files"/>
  <p:tag name="ARTICULATE_LOGO" val="CC logo.jpg"/>
  <p:tag name="ARTICULATE_PRESENTER" val="Thelma van der Werff"/>
  <p:tag name="ARTICULATE_PRESENTER_GUID" val="AC8AA0E2802E"/>
  <p:tag name="ARTICULATE_LMS" val="0"/>
  <p:tag name="ARTICULATE_TEMPLATE" val="CC Template V2.0"/>
  <p:tag name="ARTICULATE_TEMPLATE_GUID" val="f9139e53-8334-4593-a488-6a3e26f4980e"/>
  <p:tag name="LMS_PUBLISH" val="No"/>
  <p:tag name="PRESENTER_PREVIEW_MODE" val="0"/>
  <p:tag name="PRESENTER_PREVIEW_START" val="1"/>
  <p:tag name="PLAYERLOGOHEIGHT" val="68"/>
  <p:tag name="PLAYERLOGOWIDTH" val="322"/>
  <p:tag name="LAUNCHINNEWWINDOW" val="0"/>
  <p:tag name="LASTPUBLISHED" val="C:\Users\Playtech\Documents\My Articulate Projects\CC module 2\Published files\M2_navy2\player.html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en\slide11.mp3"/>
  <p:tag name="AUDIO_ID" val="331"/>
  <p:tag name="TIMELINE" val="5.00/10.00/15.00/20.00/25.00/30.00/35.00"/>
  <p:tag name="ELAPSEDTIME" val="57.755"/>
  <p:tag name="ARTICULATE_SLIDE_GUID" val="45382bea-9439-4931-9dbb-e45353657a9d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MARGIN_1" val="0"/>
  <p:tag name="MARGIN_2" val="36"/>
  <p:tag name="MARGIN_3" val="72"/>
  <p:tag name="MARGIN_4" val="108"/>
  <p:tag name="MARGIN_5" val="144"/>
  <p:tag name="FONT_SIZE" val="1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turquois\slide11.mp3"/>
  <p:tag name="AUDIO_ID" val="267"/>
  <p:tag name="ELAPSEDTIME" val="60.234"/>
  <p:tag name="TIMELINE" val="4.5/24.6/29.5/47.1/54.4"/>
  <p:tag name="ANNOTATION_COUNT" val="0"/>
  <p:tag name="ARTICULATE_SLIDE_GUID" val="ca57841c-2f82-4df8-b168-dfc5840f7780"/>
  <p:tag name="ARTICULATE_SLIDE_NAV" val="11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MARGIN_1" val="0"/>
  <p:tag name="MARGIN_2" val="36"/>
  <p:tag name="MARGIN_3" val="72"/>
  <p:tag name="MARGIN_4" val="108"/>
  <p:tag name="MARGIN_5" val="144"/>
  <p:tag name="FONT_SIZE" val="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lue\slide11.mp3"/>
  <p:tag name="AUDIO_ID" val="331"/>
  <p:tag name="ELAPSEDTIME" val="65.015"/>
  <p:tag name="TIMELINE" val="3.5/7.3/31.7/41.2/47.7/61.2"/>
  <p:tag name="ANNOTATION_COUNT" val="0"/>
  <p:tag name="ARTICULATE_SLIDE_GUID" val="b0e66585-c92e-4362-8612-4f4297ae4c9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MARGIN_1" val="0"/>
  <p:tag name="MARGIN_2" val="36"/>
  <p:tag name="MARGIN_3" val="72"/>
  <p:tag name="MARGIN_4" val="108"/>
  <p:tag name="MARGIN_5" val="144"/>
  <p:tag name="FONT_SIZE" val="1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indigo navy\slide11.mp3"/>
  <p:tag name="AUDIO_ID" val="331"/>
  <p:tag name="ELAPSEDTIME" val="80.062"/>
  <p:tag name="ARTICULATE_SLIDE_GUID" val="41a957d4-0505-4c69-b722-e3f9c24f9947"/>
  <p:tag name="TIMELINE" val="13.7/15.9/18.7/39.3/73.2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BULLET_8" val="8226"/>
  <p:tag name="BULLET_9" val="8226"/>
  <p:tag name="BULLET_10" val="8226"/>
  <p:tag name="MARGIN_1" val="0"/>
  <p:tag name="MARGIN_2" val="36"/>
  <p:tag name="MARGIN_3" val="72"/>
  <p:tag name="MARGIN_4" val="108"/>
  <p:tag name="MARGIN_5" val="144"/>
  <p:tag name="FONT_SIZE" val="1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violet\slide11.mp3"/>
  <p:tag name="AUDIO_ID" val="267"/>
  <p:tag name="ELAPSEDTIME" val="90.432"/>
  <p:tag name="TIMELINE" val="10.2/13.6/25.2/39.5/49.3/79.4"/>
  <p:tag name="ANNOTATION_COUNT" val="0"/>
  <p:tag name="ARTICULATE_SLIDE_GUID" val="824d7688-330e-4851-bbd1-c03d005cef49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BULLET_8" val="8226"/>
  <p:tag name="BULLET_9" val="8226"/>
  <p:tag name="MARGIN_1" val="0"/>
  <p:tag name="MARGIN_2" val="36"/>
  <p:tag name="MARGIN_3" val="72"/>
  <p:tag name="MARGIN_4" val="108"/>
  <p:tag name="MARGIN_5" val="144"/>
  <p:tag name="FONT_SIZE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98dca025-f770-4ec5-9973-e2f7298a0a78"/>
  <p:tag name="AUDIO_IMPORT" val="C:\Users\Playtech\Documents\My Articulate Projects\CC module 2\Source files\Audio\red\slide13.mp3"/>
  <p:tag name="AUDIO_ID" val="327"/>
  <p:tag name="ANNOTATION_COUNT" val="0"/>
  <p:tag name="ELAPSEDTIME" val="45.057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TIMELINE" val="12.20/16.40/24.90/34.20/36.10/39.00"/>
  <p:tag name="ARTICULATE_SLIDE_NAV" val="1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urple\slide11.mp3"/>
  <p:tag name="AUDIO_ID" val="331"/>
  <p:tag name="ELAPSEDTIME" val="59.036"/>
  <p:tag name="TIMELINE" val="7.8/10.2/14.3/37.7/38.9/51.4"/>
  <p:tag name="ANNOTATION_COUNT" val="0"/>
  <p:tag name="ARTICULATE_SLIDE_GUID" val="675b1129-3365-44e7-afc7-ca8c00515304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BULLET_8" val="8226"/>
  <p:tag name="MARGIN_1" val="0"/>
  <p:tag name="MARGIN_2" val="36"/>
  <p:tag name="MARGIN_3" val="72"/>
  <p:tag name="MARGIN_4" val="108"/>
  <p:tag name="MARGIN_5" val="144"/>
  <p:tag name="FONT_SIZE" val="1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magenta\slide11.mp3"/>
  <p:tag name="AUDIO_ID" val="267"/>
  <p:tag name="ELAPSEDTIME" val="68.307"/>
  <p:tag name="ARTICULATE_SLIDE_GUID" val="76481140-c24d-41d2-a3be-3ddd7614fefb"/>
  <p:tag name="TIMELINE" val="12.3/24.3/39.1/47.5/56.5/58.5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MARGIN_1" val="0"/>
  <p:tag name="MARGIN_2" val="36"/>
  <p:tag name="MARGIN_3" val="72"/>
  <p:tag name="MARGIN_4" val="108"/>
  <p:tag name="MARGIN_5" val="144"/>
  <p:tag name="FONT_SIZE" val="1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ink\slide11.mp3"/>
  <p:tag name="AUDIO_ID" val="331"/>
  <p:tag name="ELAPSEDTIME" val="47.958"/>
  <p:tag name="TIMELINE" val="7.4/11.5/25.5/41.1/44.8"/>
  <p:tag name="ANNOTATION_COUNT" val="0"/>
  <p:tag name="ARTICULATE_SLIDE_GUID" val="8c933734-09d5-485f-8aac-810655e13f3a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MARGIN_1" val="0"/>
  <p:tag name="MARGIN_2" val="36"/>
  <p:tag name="MARGIN_3" val="72"/>
  <p:tag name="MARGIN_4" val="108"/>
  <p:tag name="MARGIN_5" val="144"/>
  <p:tag name="FONT_SIZE" val="1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white\slide11.mp3"/>
  <p:tag name="AUDIO_ID" val="331"/>
  <p:tag name="ELAPSEDTIME" val="80.427"/>
  <p:tag name="ARTICULATE_SLIDE_GUID" val="e3cbcd46-aeca-4b37-b5bc-c730f6710b82"/>
  <p:tag name="TIMELINE" val="9.1/13.1/18.5/35.7/44.8/71.8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MARGIN_1" val="0"/>
  <p:tag name="MARGIN_2" val="36"/>
  <p:tag name="MARGIN_3" val="72"/>
  <p:tag name="MARGIN_4" val="108"/>
  <p:tag name="MARGIN_5" val="144"/>
  <p:tag name="FONT_SIZE" val="1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y\slide11.mp3"/>
  <p:tag name="AUDIO_ID" val="331"/>
  <p:tag name="ELAPSEDTIME" val="51.484"/>
  <p:tag name="TIMELINE" val="4.1/9.4/16.0/27.2/31.9/38.0"/>
  <p:tag name="ANNOTATION_COUNT" val="0"/>
  <p:tag name="ARTICULATE_SLIDE_GUID" val="365b163f-7feb-4d5a-bf49-da117bff9be6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BULLET_8" val="8226"/>
  <p:tag name="MARGIN_1" val="0"/>
  <p:tag name="MARGIN_2" val="36"/>
  <p:tag name="MARGIN_3" val="72"/>
  <p:tag name="MARGIN_4" val="108"/>
  <p:tag name="MARGIN_5" val="144"/>
  <p:tag name="FONT_SIZE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MARGIN_1" val="0"/>
  <p:tag name="MARGIN_2" val="36"/>
  <p:tag name="MARGIN_3" val="72"/>
  <p:tag name="MARGIN_4" val="108"/>
  <p:tag name="MARGIN_5" val="144"/>
  <p:tag name="FONT_SIZE" val="1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urgundy\slide11.mp3"/>
  <p:tag name="AUDIO_ID" val="331"/>
  <p:tag name="ELAPSEDTIME" val="66.453"/>
  <p:tag name="TIMELINE" val="13.4/18.2/42.2/43.7/56.8/59.8"/>
  <p:tag name="ANNOTATION_COUNT" val="0"/>
  <p:tag name="ARTICULATE_SLIDE_GUID" val="63fd5283-3083-4cc6-8517-6f6b369b7928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BULLET_8" val="8226"/>
  <p:tag name="BULLET_9" val="8226"/>
  <p:tag name="MARGIN_1" val="0"/>
  <p:tag name="MARGIN_2" val="36"/>
  <p:tag name="MARGIN_3" val="72"/>
  <p:tag name="MARGIN_4" val="108"/>
  <p:tag name="MARGIN_5" val="144"/>
  <p:tag name="FONT_SIZE" val="1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rown\slide11.mp3"/>
  <p:tag name="AUDIO_ID" val="331"/>
  <p:tag name="ARTICULATE_SLIDE_GUID" val="33342025-4f73-499c-8cc9-e17b0e22a0b7"/>
  <p:tag name="ANNOTATION_COUNT" val="0"/>
  <p:tag name="TIMELINE" val="9.10/11.40/23.10/36.80/59.00"/>
  <p:tag name="ELAPSEDTIME" val="66.713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BULLET_8" val="8226"/>
  <p:tag name="MARGIN_1" val="0"/>
  <p:tag name="MARGIN_2" val="36"/>
  <p:tag name="MARGIN_3" val="72"/>
  <p:tag name="MARGIN_4" val="108"/>
  <p:tag name="MARGIN_5" val="144"/>
  <p:tag name="FONT_SIZE" val="1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1d011af6-3eba-426b-9fdd-d2a4e9e4adc0"/>
  <p:tag name="AUDIO_IMPORT" val="C:\Users\Playtech\Documents\My Articulate Projects\CC module 2\Source files\Audio\colour presentations\black\slide11.mp3"/>
  <p:tag name="AUDIO_ID" val="366"/>
  <p:tag name="ELAPSEDTIME" val="35.421"/>
  <p:tag name="TIMELINE" val="7.6/9.2/16.6/19.7/23.0/25.3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MARGIN_1" val="0"/>
  <p:tag name="MARGIN_2" val="36"/>
  <p:tag name="MARGIN_3" val="72"/>
  <p:tag name="MARGIN_4" val="108"/>
  <p:tag name="MARGIN_5" val="144"/>
  <p:tag name="FONT_SIZE" val="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64a10b7d-a86e-43f8-9028-3090eb67508c"/>
  <p:tag name="AUDIO_IMPORT" val="C:\Users\Playtech\Documents\My Articulate Projects\CC module 2\Source files\Audio\orange\slide11.mp3"/>
  <p:tag name="AUDIO_ID" val="351"/>
  <p:tag name="ANNOTATION_COUNT" val="0"/>
  <p:tag name="ELAPSEDTIME" val="50.729"/>
  <p:tag name="TIMELINE" val="8.70/11.80/16.70/25.00/29.80/41.10/46.6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MARGIN_1" val="0"/>
  <p:tag name="MARGIN_2" val="36"/>
  <p:tag name="MARGIN_3" val="72"/>
  <p:tag name="MARGIN_4" val="108"/>
  <p:tag name="MARGIN_5" val="144"/>
  <p:tag name="FONT_SIZE" val="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yellow\slide11.mp3"/>
  <p:tag name="AUDIO_ID" val="295"/>
  <p:tag name="ELAPSEDTIME" val="56.76"/>
  <p:tag name="ARTICULATE_SLIDE_GUID" val="43c830e9-6ef9-4938-b6c7-9645a90eacda"/>
  <p:tag name="TIMELINE" val="8.6/10.7/13.8/16.9/22.5/30.8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MARGIN_1" val="0"/>
  <p:tag name="MARGIN_2" val="36"/>
  <p:tag name="MARGIN_3" val="72"/>
  <p:tag name="MARGIN_4" val="108"/>
  <p:tag name="MARGIN_5" val="144"/>
  <p:tag name="FONT_SIZE" val="1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olive\slide11.mp3"/>
  <p:tag name="AUDIO_ID" val="305"/>
  <p:tag name="ELAPSEDTIME" val="75.859"/>
  <p:tag name="TIMELINE" val="4.7/15.7/35.9/57.6/63.3/66.9"/>
  <p:tag name="ANNOTATION_COUNT" val="0"/>
  <p:tag name="ARTICULATE_SLIDE_GUID" val="3142f6ca-7179-4127-8141-f79956fa9189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1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MARGIN_1" val="0"/>
  <p:tag name="MARGIN_2" val="36"/>
  <p:tag name="MARGIN_3" val="72"/>
  <p:tag name="MARGIN_4" val="108"/>
  <p:tag name="MARGIN_5" val="144"/>
  <p:tag name="FONT_SIZE" val="12"/>
</p:tagLst>
</file>

<file path=ppt/theme/theme1.xml><?xml version="1.0" encoding="utf-8"?>
<a:theme xmlns:a="http://schemas.openxmlformats.org/drawingml/2006/main" name="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</Template>
  <TotalTime>878</TotalTime>
  <Words>822</Words>
  <Application>Microsoft Macintosh PowerPoint</Application>
  <PresentationFormat>On-screen Show (4:3)</PresentationFormat>
  <Paragraphs>166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CC</vt:lpstr>
      <vt:lpstr>De kleur rood regelmatig dragen</vt:lpstr>
      <vt:lpstr>De kleur oranje regelmatig dragen</vt:lpstr>
      <vt:lpstr>De kleur geel regelmatig dragen</vt:lpstr>
      <vt:lpstr>De kleur lime groen regelmatig dragen</vt:lpstr>
      <vt:lpstr>De kleur groen regelmatig dragen</vt:lpstr>
      <vt:lpstr>De kleur turkoois regelmatig dragen</vt:lpstr>
      <vt:lpstr>De kleur blauw regelmatig dragen</vt:lpstr>
      <vt:lpstr>De kleur marine blauw regelmatig dragen</vt:lpstr>
      <vt:lpstr>De kleur violet regelmatig dragen</vt:lpstr>
      <vt:lpstr>De kleur paars regelmatig dragen</vt:lpstr>
      <vt:lpstr>De kleur magenta / fuchsia regelmatig dragen</vt:lpstr>
      <vt:lpstr>De kleur roze regelmatig dragen</vt:lpstr>
      <vt:lpstr>De kleur wit regelmatig dragen</vt:lpstr>
      <vt:lpstr>De kleur grijs regelmatig dragen</vt:lpstr>
      <vt:lpstr>De kleur bordeaux regelmatig dragen</vt:lpstr>
      <vt:lpstr>De kleur bruin regelmatig dragen</vt:lpstr>
      <vt:lpstr>De kleur zwart regelmatig dragen</vt:lpstr>
    </vt:vector>
  </TitlesOfParts>
  <Company>Colour Comfort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</dc:title>
  <dc:creator>Thelma van der Werff</dc:creator>
  <cp:lastModifiedBy>Thelma van der Werff</cp:lastModifiedBy>
  <cp:revision>116</cp:revision>
  <cp:lastPrinted>2013-04-15T22:47:41Z</cp:lastPrinted>
  <dcterms:created xsi:type="dcterms:W3CDTF">2013-03-25T21:48:59Z</dcterms:created>
  <dcterms:modified xsi:type="dcterms:W3CDTF">2016-11-28T00:57:10Z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07E3F5EE-C250-46FA-8EF8-DD00765CB455</vt:lpwstr>
  </property>
  <property fmtid="{D5CDD505-2E9C-101B-9397-08002B2CF9AE}" pid="4" name="ArticulatePath">
    <vt:lpwstr>M2_blue1</vt:lpwstr>
  </property>
  <property fmtid="{D5CDD505-2E9C-101B-9397-08002B2CF9AE}" pid="5" name="ArticulateProjectFull">
    <vt:lpwstr>C:\Users\Playtech\Documents\My Articulate Projects\CC module 2\Source files\PPT files\M2_blue1.ppta</vt:lpwstr>
  </property>
</Properties>
</file>