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9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0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1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2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3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4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5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6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7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8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9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20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21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22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23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24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25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26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7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8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29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30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31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32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33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34.xml" ContentType="application/vnd.openxmlformats-officedocument.presentationml.notesSlide+xml"/>
  <Override PartName="/ppt/tags/tag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367" r:id="rId2"/>
    <p:sldId id="368" r:id="rId3"/>
    <p:sldId id="358" r:id="rId4"/>
    <p:sldId id="360" r:id="rId5"/>
    <p:sldId id="369" r:id="rId6"/>
    <p:sldId id="370" r:id="rId7"/>
    <p:sldId id="349" r:id="rId8"/>
    <p:sldId id="351" r:id="rId9"/>
    <p:sldId id="347" r:id="rId10"/>
    <p:sldId id="346" r:id="rId11"/>
    <p:sldId id="371" r:id="rId12"/>
    <p:sldId id="372" r:id="rId13"/>
    <p:sldId id="325" r:id="rId14"/>
    <p:sldId id="336" r:id="rId15"/>
    <p:sldId id="355" r:id="rId16"/>
    <p:sldId id="357" r:id="rId17"/>
    <p:sldId id="375" r:id="rId18"/>
    <p:sldId id="376" r:id="rId19"/>
    <p:sldId id="373" r:id="rId20"/>
    <p:sldId id="374" r:id="rId21"/>
    <p:sldId id="352" r:id="rId22"/>
    <p:sldId id="354" r:id="rId23"/>
    <p:sldId id="364" r:id="rId24"/>
    <p:sldId id="366" r:id="rId25"/>
    <p:sldId id="377" r:id="rId26"/>
    <p:sldId id="378" r:id="rId27"/>
    <p:sldId id="337" r:id="rId28"/>
    <p:sldId id="339" r:id="rId29"/>
    <p:sldId id="340" r:id="rId30"/>
    <p:sldId id="342" r:id="rId31"/>
    <p:sldId id="343" r:id="rId32"/>
    <p:sldId id="345" r:id="rId33"/>
    <p:sldId id="361" r:id="rId34"/>
    <p:sldId id="363" r:id="rId35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Y2CnJkSswTuoKi7YK64asQ==" hashData="vJEO8ZY4ulNjkZzVvY5TjTFcWpw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9F3"/>
    <a:srgbClr val="6609B6"/>
    <a:srgbClr val="810EE0"/>
    <a:srgbClr val="1CDDCF"/>
    <a:srgbClr val="FCCBFF"/>
    <a:srgbClr val="FF4D13"/>
    <a:srgbClr val="FF20A8"/>
    <a:srgbClr val="B3FD1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3764" autoAdjust="0"/>
    <p:restoredTop sz="99617" autoAdjust="0"/>
  </p:normalViewPr>
  <p:slideViewPr>
    <p:cSldViewPr snapToGrid="0" snapToObjects="1">
      <p:cViewPr varScale="1">
        <p:scale>
          <a:sx n="43" d="100"/>
          <a:sy n="43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449E5-5DBD-C847-ABA7-69055264AAE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424EB-D23C-CF4B-92C1-B1E44BE8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30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3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3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40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4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4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4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50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5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5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5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60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6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6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6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70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7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7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7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80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8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8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8C556-61DB-4CC4-ADB2-90A9A60571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382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aseline="0" dirty="0" smtClean="0"/>
              <a:t> you have</a:t>
            </a:r>
            <a:r>
              <a:rPr lang="en-US" dirty="0" smtClean="0"/>
              <a:t> never worn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colour</a:t>
            </a:r>
            <a:r>
              <a:rPr lang="en-US" baseline="0" dirty="0" smtClean="0"/>
              <a:t> magenta y</a:t>
            </a:r>
            <a:r>
              <a:rPr lang="en-US" dirty="0" smtClean="0"/>
              <a:t>ou</a:t>
            </a:r>
            <a:r>
              <a:rPr lang="en-US" baseline="0" dirty="0" smtClean="0"/>
              <a:t> can ask yourself the following question:</a:t>
            </a:r>
          </a:p>
          <a:p>
            <a:endParaRPr lang="en-US" baseline="0" dirty="0" smtClean="0"/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your conditioning and upbringing led you to believe that it is difficult to make or accept change and go in a new direction? Do you take life seriously?</a:t>
            </a:r>
            <a:r>
              <a:rPr lang="en-AU" dirty="0" smtClean="0">
                <a:effectLst/>
              </a:rPr>
              <a:t> 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you have never</a:t>
            </a:r>
            <a:r>
              <a:rPr lang="en-US" baseline="0" dirty="0" smtClean="0"/>
              <a:t> worn the </a:t>
            </a:r>
            <a:r>
              <a:rPr lang="en-US" baseline="0" dirty="0" err="1" smtClean="0"/>
              <a:t>colour</a:t>
            </a:r>
            <a:r>
              <a:rPr lang="en-US" baseline="0" dirty="0" smtClean="0"/>
              <a:t> white 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it is an indication that 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conditioning or upbringing has made you believe that you cannot be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independent/free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individual you are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your brilliance.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If you have never worn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colour</a:t>
            </a:r>
            <a:r>
              <a:rPr lang="en-US" baseline="0" dirty="0" smtClean="0"/>
              <a:t> white y</a:t>
            </a:r>
            <a:r>
              <a:rPr lang="en-US" dirty="0" smtClean="0"/>
              <a:t>ou</a:t>
            </a:r>
            <a:r>
              <a:rPr lang="en-US" baseline="0" dirty="0" smtClean="0"/>
              <a:t> can ask the following question:</a:t>
            </a:r>
          </a:p>
          <a:p>
            <a:endParaRPr lang="en-US" baseline="0" dirty="0" smtClean="0"/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your conditioning and upbringing made you believe that you cannot be the true individual you want to be? </a:t>
            </a:r>
            <a:r>
              <a:rPr lang="en-A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“don’t stand out, don’t shine, don’t forget where you came from, who do you think you are?”</a:t>
            </a:r>
            <a:r>
              <a:rPr lang="en-AU" dirty="0" smtClean="0">
                <a:effectLst/>
              </a:rPr>
              <a:t> 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you have never</a:t>
            </a:r>
            <a:r>
              <a:rPr lang="en-US" baseline="0" dirty="0" smtClean="0"/>
              <a:t> worn the </a:t>
            </a:r>
            <a:r>
              <a:rPr lang="en-US" baseline="0" dirty="0" err="1" smtClean="0"/>
              <a:t>colour</a:t>
            </a:r>
            <a:r>
              <a:rPr lang="en-US" baseline="0" dirty="0" smtClean="0"/>
              <a:t> black it gives information about your upbringing and conditioning.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 conditioning and upbringing has made you believe that you can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celebrate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your uniqueness and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your true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colours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  <a:lvl2pPr>
              <a:defRPr>
                <a:solidFill>
                  <a:srgbClr val="FFFFCC"/>
                </a:solidFill>
              </a:defRPr>
            </a:lvl2pPr>
            <a:lvl3pPr>
              <a:defRPr>
                <a:solidFill>
                  <a:srgbClr val="FFFFCC"/>
                </a:solidFill>
              </a:defRPr>
            </a:lvl3pPr>
            <a:lvl4pPr>
              <a:defRPr>
                <a:solidFill>
                  <a:srgbClr val="FFFFCC"/>
                </a:solidFill>
              </a:defRPr>
            </a:lvl4pPr>
            <a:lvl5pPr>
              <a:defRPr>
                <a:solidFill>
                  <a:srgbClr val="FFFFC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0.xml"/><Relationship Id="rId5" Type="http://schemas.openxmlformats.org/officeDocument/2006/relationships/image" Target="../media/image2.png"/><Relationship Id="rId1" Type="http://schemas.openxmlformats.org/officeDocument/2006/relationships/tags" Target="../tags/tag23.xml"/><Relationship Id="rId2" Type="http://schemas.openxmlformats.org/officeDocument/2006/relationships/tags" Target="../tags/tag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2.xml"/><Relationship Id="rId5" Type="http://schemas.openxmlformats.org/officeDocument/2006/relationships/image" Target="../media/image2.png"/><Relationship Id="rId1" Type="http://schemas.openxmlformats.org/officeDocument/2006/relationships/tags" Target="../tags/tag28.xml"/><Relationship Id="rId2" Type="http://schemas.openxmlformats.org/officeDocument/2006/relationships/tags" Target="../tags/tag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4.xml"/><Relationship Id="rId5" Type="http://schemas.openxmlformats.org/officeDocument/2006/relationships/image" Target="../media/image2.png"/><Relationship Id="rId1" Type="http://schemas.openxmlformats.org/officeDocument/2006/relationships/tags" Target="../tags/tag33.xml"/><Relationship Id="rId2" Type="http://schemas.openxmlformats.org/officeDocument/2006/relationships/tags" Target="../tags/tag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6.xml"/><Relationship Id="rId5" Type="http://schemas.openxmlformats.org/officeDocument/2006/relationships/image" Target="../media/image2.png"/><Relationship Id="rId1" Type="http://schemas.openxmlformats.org/officeDocument/2006/relationships/tags" Target="../tags/tag38.xml"/><Relationship Id="rId2" Type="http://schemas.openxmlformats.org/officeDocument/2006/relationships/tags" Target="../tags/tag3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4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8.xml"/><Relationship Id="rId5" Type="http://schemas.openxmlformats.org/officeDocument/2006/relationships/image" Target="../media/image2.png"/><Relationship Id="rId1" Type="http://schemas.openxmlformats.org/officeDocument/2006/relationships/tags" Target="../tags/tag43.xml"/><Relationship Id="rId2" Type="http://schemas.openxmlformats.org/officeDocument/2006/relationships/tags" Target="../tags/tag4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4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notesSlide" Target="../notesSlides/notesSlide2.xml"/><Relationship Id="rId5" Type="http://schemas.openxmlformats.org/officeDocument/2006/relationships/image" Target="../media/image2.png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0.xml"/><Relationship Id="rId5" Type="http://schemas.openxmlformats.org/officeDocument/2006/relationships/image" Target="../media/image2.png"/><Relationship Id="rId1" Type="http://schemas.openxmlformats.org/officeDocument/2006/relationships/tags" Target="../tags/tag48.xml"/><Relationship Id="rId2" Type="http://schemas.openxmlformats.org/officeDocument/2006/relationships/tags" Target="../tags/tag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5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2.xml"/><Relationship Id="rId5" Type="http://schemas.openxmlformats.org/officeDocument/2006/relationships/image" Target="../media/image2.png"/><Relationship Id="rId1" Type="http://schemas.openxmlformats.org/officeDocument/2006/relationships/tags" Target="../tags/tag53.xml"/><Relationship Id="rId2" Type="http://schemas.openxmlformats.org/officeDocument/2006/relationships/tags" Target="../tags/tag5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5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4.xml"/><Relationship Id="rId5" Type="http://schemas.openxmlformats.org/officeDocument/2006/relationships/image" Target="../media/image2.png"/><Relationship Id="rId1" Type="http://schemas.openxmlformats.org/officeDocument/2006/relationships/tags" Target="../tags/tag58.xml"/><Relationship Id="rId2" Type="http://schemas.openxmlformats.org/officeDocument/2006/relationships/tags" Target="../tags/tag5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6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6.xml"/><Relationship Id="rId5" Type="http://schemas.openxmlformats.org/officeDocument/2006/relationships/image" Target="../media/image2.png"/><Relationship Id="rId1" Type="http://schemas.openxmlformats.org/officeDocument/2006/relationships/tags" Target="../tags/tag63.xml"/><Relationship Id="rId2" Type="http://schemas.openxmlformats.org/officeDocument/2006/relationships/tags" Target="../tags/tag6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6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8.xml"/><Relationship Id="rId5" Type="http://schemas.openxmlformats.org/officeDocument/2006/relationships/image" Target="../media/image2.png"/><Relationship Id="rId1" Type="http://schemas.openxmlformats.org/officeDocument/2006/relationships/tags" Target="../tags/tag68.xml"/><Relationship Id="rId2" Type="http://schemas.openxmlformats.org/officeDocument/2006/relationships/tags" Target="../tags/tag6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7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0.xml"/><Relationship Id="rId5" Type="http://schemas.openxmlformats.org/officeDocument/2006/relationships/image" Target="../media/image2.png"/><Relationship Id="rId1" Type="http://schemas.openxmlformats.org/officeDocument/2006/relationships/tags" Target="../tags/tag73.xml"/><Relationship Id="rId2" Type="http://schemas.openxmlformats.org/officeDocument/2006/relationships/tags" Target="../tags/tag7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7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2.xml"/><Relationship Id="rId5" Type="http://schemas.openxmlformats.org/officeDocument/2006/relationships/image" Target="../media/image2.png"/><Relationship Id="rId1" Type="http://schemas.openxmlformats.org/officeDocument/2006/relationships/tags" Target="../tags/tag78.xml"/><Relationship Id="rId2" Type="http://schemas.openxmlformats.org/officeDocument/2006/relationships/tags" Target="../tags/tag7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8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4.xml"/><Relationship Id="rId5" Type="http://schemas.openxmlformats.org/officeDocument/2006/relationships/image" Target="../media/image2.png"/><Relationship Id="rId1" Type="http://schemas.openxmlformats.org/officeDocument/2006/relationships/tags" Target="../tags/tag83.xml"/><Relationship Id="rId2" Type="http://schemas.openxmlformats.org/officeDocument/2006/relationships/tags" Target="../tags/tag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4.xml"/><Relationship Id="rId5" Type="http://schemas.openxmlformats.org/officeDocument/2006/relationships/image" Target="../media/image2.png"/><Relationship Id="rId1" Type="http://schemas.openxmlformats.org/officeDocument/2006/relationships/tags" Target="../tags/tag9.xml"/><Relationship Id="rId2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6.xml"/><Relationship Id="rId5" Type="http://schemas.openxmlformats.org/officeDocument/2006/relationships/image" Target="../media/image2.png"/><Relationship Id="rId1" Type="http://schemas.openxmlformats.org/officeDocument/2006/relationships/tags" Target="../tags/tag14.xml"/><Relationship Id="rId2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8.xml"/><Relationship Id="rId5" Type="http://schemas.openxmlformats.org/officeDocument/2006/relationships/image" Target="../media/image2.png"/><Relationship Id="rId1" Type="http://schemas.openxmlformats.org/officeDocument/2006/relationships/tags" Target="../tags/tag19.xml"/><Relationship Id="rId2" Type="http://schemas.openxmlformats.org/officeDocument/2006/relationships/tags" Target="../tags/tag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Nooit</a:t>
            </a:r>
            <a:r>
              <a:rPr lang="en-US" dirty="0" smtClean="0"/>
              <a:t> rood </a:t>
            </a:r>
            <a:r>
              <a:rPr lang="en-US" dirty="0" err="1" smtClean="0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smtClean="0"/>
              <a:t>rood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opvoeding</a:t>
            </a:r>
            <a:r>
              <a:rPr lang="en-US" dirty="0"/>
              <a:t> en </a:t>
            </a:r>
            <a:r>
              <a:rPr lang="en-US" dirty="0" err="1"/>
              <a:t>conditionering</a:t>
            </a:r>
            <a:r>
              <a:rPr lang="en-US" dirty="0"/>
              <a:t>: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gelooft</a:t>
            </a:r>
            <a:r>
              <a:rPr lang="en-US" dirty="0" smtClean="0"/>
              <a:t> dat je </a:t>
            </a:r>
            <a:r>
              <a:rPr lang="en-US" dirty="0" err="1" smtClean="0"/>
              <a:t>dingen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makkelijk</a:t>
            </a:r>
            <a:r>
              <a:rPr lang="en-US" dirty="0" smtClean="0"/>
              <a:t> k</a:t>
            </a:r>
            <a:r>
              <a:rPr lang="nl-NL" dirty="0" smtClean="0"/>
              <a:t>an </a:t>
            </a:r>
            <a:r>
              <a:rPr lang="en-US" dirty="0" err="1" smtClean="0"/>
              <a:t>veranderen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Het is </a:t>
            </a:r>
            <a:r>
              <a:rPr lang="en-US" dirty="0" err="1" smtClean="0"/>
              <a:t>moeilijk</a:t>
            </a:r>
            <a:r>
              <a:rPr lang="en-US" dirty="0" smtClean="0"/>
              <a:t> en hard </a:t>
            </a:r>
            <a:r>
              <a:rPr lang="en-US" dirty="0" err="1" smtClean="0"/>
              <a:t>werken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je </a:t>
            </a:r>
            <a:r>
              <a:rPr lang="nl-NL" dirty="0" smtClean="0"/>
              <a:t>ideeën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nl-NL" dirty="0" smtClean="0"/>
              <a:t>verwerkelijken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159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/>
              <a:t>groen</a:t>
            </a:r>
            <a:r>
              <a:rPr lang="en-US" dirty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>
                <a:solidFill>
                  <a:srgbClr val="FFFFCC"/>
                </a:solidFill>
              </a:rPr>
              <a:t>Heeft je opvoeding en conditionering je doen geloven dat je </a:t>
            </a:r>
            <a:r>
              <a:rPr lang="en-NZ" sz="2800" dirty="0" smtClean="0">
                <a:solidFill>
                  <a:srgbClr val="FFFFCC"/>
                </a:solidFill>
              </a:rPr>
              <a:t>niet je hartewens</a:t>
            </a:r>
            <a:r>
              <a:rPr lang="nl-NL" sz="2800" dirty="0" smtClean="0">
                <a:solidFill>
                  <a:srgbClr val="FFFFCC"/>
                </a:solidFill>
              </a:rPr>
              <a:t> of  je eigen weg </a:t>
            </a:r>
            <a:r>
              <a:rPr lang="en-NZ" sz="2800" dirty="0" smtClean="0">
                <a:solidFill>
                  <a:srgbClr val="FFFFCC"/>
                </a:solidFill>
              </a:rPr>
              <a:t> k</a:t>
            </a:r>
            <a:r>
              <a:rPr lang="nl-NL" sz="2800" dirty="0" smtClean="0">
                <a:solidFill>
                  <a:srgbClr val="FFFFCC"/>
                </a:solidFill>
              </a:rPr>
              <a:t>an </a:t>
            </a:r>
            <a:r>
              <a:rPr lang="en-NZ" sz="2800" dirty="0" smtClean="0">
                <a:solidFill>
                  <a:srgbClr val="FFFFCC"/>
                </a:solidFill>
              </a:rPr>
              <a:t>volgen?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Doe je wat iedereen doet?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relatieproblemen of voel je dat je grenzen zijn overschreden door misschien familie, vrienden, werk of anderen?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38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DD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Nooit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turkoois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Indien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turkoois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hebt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je </a:t>
            </a:r>
            <a:r>
              <a:rPr lang="en-US" dirty="0" err="1">
                <a:solidFill>
                  <a:srgbClr val="000000"/>
                </a:solidFill>
              </a:rPr>
              <a:t>opvoeding</a:t>
            </a:r>
            <a:r>
              <a:rPr lang="en-US" dirty="0">
                <a:solidFill>
                  <a:srgbClr val="000000"/>
                </a:solidFill>
              </a:rPr>
              <a:t> en </a:t>
            </a:r>
            <a:r>
              <a:rPr lang="en-US" dirty="0" err="1">
                <a:solidFill>
                  <a:srgbClr val="000000"/>
                </a:solidFill>
              </a:rPr>
              <a:t>conditionering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Kan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creatief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zijn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N</a:t>
            </a:r>
            <a:r>
              <a:rPr lang="nl-NL" dirty="0" smtClean="0">
                <a:solidFill>
                  <a:srgbClr val="000000"/>
                </a:solidFill>
              </a:rPr>
              <a:t>iet </a:t>
            </a:r>
            <a:r>
              <a:rPr lang="en-US" dirty="0" err="1" smtClean="0">
                <a:solidFill>
                  <a:srgbClr val="000000"/>
                </a:solidFill>
              </a:rPr>
              <a:t>kinderachtig</a:t>
            </a:r>
            <a:r>
              <a:rPr lang="nl-NL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maar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volwassen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zijn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Serieus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zijn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spelen</a:t>
            </a:r>
            <a:r>
              <a:rPr lang="en-US" dirty="0" smtClean="0">
                <a:solidFill>
                  <a:srgbClr val="000000"/>
                </a:solidFill>
              </a:rPr>
              <a:t> of </a:t>
            </a:r>
            <a:r>
              <a:rPr lang="en-US" dirty="0" err="1" smtClean="0">
                <a:solidFill>
                  <a:srgbClr val="000000"/>
                </a:solidFill>
              </a:rPr>
              <a:t>spontaan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zijn</a:t>
            </a: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870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DD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turkoois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Is je conditionering of opvoeding zodanig geweest dat je niet geleerd hebt om naar je eigen intuitie te luisteren?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Vind je het moeilijk om spontaan, speels of creatief te zijn?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Moet je altijd serieus zijn? </a:t>
            </a:r>
            <a:endParaRPr lang="en-NZ" sz="2800" dirty="0">
              <a:solidFill>
                <a:srgbClr val="00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Vind het vervelend om met computers te werken of te netwerken?  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85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Nooit</a:t>
            </a:r>
            <a:r>
              <a:rPr lang="en-US" dirty="0" smtClean="0"/>
              <a:t> </a:t>
            </a:r>
            <a:r>
              <a:rPr lang="en-US" dirty="0" err="1" smtClean="0"/>
              <a:t>blauw</a:t>
            </a:r>
            <a:r>
              <a:rPr lang="en-US" dirty="0" smtClean="0"/>
              <a:t> </a:t>
            </a:r>
            <a:r>
              <a:rPr lang="en-US" dirty="0" err="1" smtClean="0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 smtClean="0"/>
              <a:t>blauw</a:t>
            </a:r>
            <a:r>
              <a:rPr lang="en-US" dirty="0" smtClean="0"/>
              <a:t>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opvoeding</a:t>
            </a:r>
            <a:r>
              <a:rPr lang="en-US" dirty="0"/>
              <a:t> en </a:t>
            </a:r>
            <a:r>
              <a:rPr lang="en-US" dirty="0" err="1"/>
              <a:t>conditionering</a:t>
            </a:r>
            <a:r>
              <a:rPr lang="en-US" dirty="0"/>
              <a:t>:</a:t>
            </a:r>
          </a:p>
          <a:p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het </a:t>
            </a:r>
            <a:r>
              <a:rPr lang="en-US" dirty="0" err="1" smtClean="0"/>
              <a:t>leven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vertrouwen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Ik </a:t>
            </a:r>
            <a:r>
              <a:rPr lang="en-US" dirty="0" err="1" smtClean="0"/>
              <a:t>kan</a:t>
            </a:r>
            <a:r>
              <a:rPr lang="en-US" dirty="0" smtClean="0"/>
              <a:t> mijn </a:t>
            </a:r>
            <a:r>
              <a:rPr lang="en-US" dirty="0" err="1" smtClean="0"/>
              <a:t>gevoelens</a:t>
            </a:r>
            <a:r>
              <a:rPr lang="en-US" dirty="0" smtClean="0"/>
              <a:t> en </a:t>
            </a:r>
            <a:r>
              <a:rPr lang="nl-NL" dirty="0" smtClean="0"/>
              <a:t>ideeën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nl-NL" dirty="0" smtClean="0"/>
              <a:t>uiten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466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/>
              <a:t>blauw</a:t>
            </a:r>
            <a:r>
              <a:rPr lang="en-US" dirty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de kracht om jezelf te vertrouwen en/of je eigen waarheid uit te spreken?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Twijfel je aan jezelf om te</a:t>
            </a:r>
            <a:r>
              <a:rPr lang="nl-NL" sz="2800" dirty="0" smtClean="0">
                <a:solidFill>
                  <a:srgbClr val="FFFFCC"/>
                </a:solidFill>
              </a:rPr>
              <a:t> </a:t>
            </a:r>
            <a:r>
              <a:rPr lang="en-NZ" sz="2800" dirty="0" smtClean="0">
                <a:solidFill>
                  <a:srgbClr val="FFFFCC"/>
                </a:solidFill>
              </a:rPr>
              <a:t>communiceren?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Vertrouw je het leven / mensen in het algemeen of is je vertrouwen beschaamd? 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489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Nooit</a:t>
            </a:r>
            <a:r>
              <a:rPr lang="en-US" dirty="0" smtClean="0"/>
              <a:t> marine </a:t>
            </a:r>
            <a:r>
              <a:rPr lang="en-US" dirty="0" err="1" smtClean="0"/>
              <a:t>blauw</a:t>
            </a:r>
            <a:r>
              <a:rPr lang="en-US" dirty="0" smtClean="0"/>
              <a:t> </a:t>
            </a:r>
            <a:r>
              <a:rPr lang="en-US" dirty="0" err="1" smtClean="0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Indien</a:t>
            </a:r>
            <a:r>
              <a:rPr lang="en-US" dirty="0" smtClean="0"/>
              <a:t> je </a:t>
            </a:r>
            <a:r>
              <a:rPr lang="en-US" dirty="0" err="1" smtClean="0"/>
              <a:t>nooit</a:t>
            </a:r>
            <a:r>
              <a:rPr lang="en-US" dirty="0" smtClean="0"/>
              <a:t> marine </a:t>
            </a:r>
            <a:r>
              <a:rPr lang="en-US" dirty="0" err="1" smtClean="0"/>
              <a:t>blauw</a:t>
            </a:r>
            <a:r>
              <a:rPr lang="en-US" dirty="0" smtClean="0"/>
              <a:t> </a:t>
            </a:r>
            <a:r>
              <a:rPr lang="en-US" dirty="0" err="1" smtClean="0"/>
              <a:t>hebt</a:t>
            </a:r>
            <a:r>
              <a:rPr lang="en-US" dirty="0" smtClean="0"/>
              <a:t> </a:t>
            </a:r>
            <a:r>
              <a:rPr lang="en-US" dirty="0" err="1" smtClean="0"/>
              <a:t>gedragen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over je </a:t>
            </a:r>
            <a:r>
              <a:rPr lang="en-US" dirty="0" err="1" smtClean="0"/>
              <a:t>opoeding</a:t>
            </a:r>
            <a:r>
              <a:rPr lang="en-US" dirty="0" smtClean="0"/>
              <a:t> en </a:t>
            </a:r>
            <a:r>
              <a:rPr lang="en-US" dirty="0" err="1" smtClean="0"/>
              <a:t>conditionering</a:t>
            </a:r>
            <a:r>
              <a:rPr lang="en-US" dirty="0" smtClean="0"/>
              <a:t>: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kunt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je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visie</a:t>
            </a:r>
            <a:r>
              <a:rPr lang="en-US" dirty="0" smtClean="0"/>
              <a:t> </a:t>
            </a:r>
            <a:r>
              <a:rPr lang="en-US" dirty="0" err="1" smtClean="0"/>
              <a:t>volgen</a:t>
            </a:r>
            <a:endParaRPr lang="en-US" dirty="0" smtClean="0"/>
          </a:p>
          <a:p>
            <a:r>
              <a:rPr lang="en-US" dirty="0" err="1" smtClean="0"/>
              <a:t>Iemand</a:t>
            </a:r>
            <a:r>
              <a:rPr lang="en-US" dirty="0" smtClean="0"/>
              <a:t> of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situatie</a:t>
            </a:r>
            <a:r>
              <a:rPr lang="en-US" dirty="0" smtClean="0"/>
              <a:t> </a:t>
            </a:r>
            <a:r>
              <a:rPr lang="nl-NL" dirty="0" smtClean="0"/>
              <a:t>is de baas</a:t>
            </a:r>
            <a:r>
              <a:rPr lang="en-US" dirty="0" smtClean="0"/>
              <a:t> over je of </a:t>
            </a:r>
            <a:r>
              <a:rPr lang="en-US" dirty="0" err="1" smtClean="0"/>
              <a:t>domineert</a:t>
            </a:r>
            <a:r>
              <a:rPr lang="en-US" dirty="0" smtClean="0"/>
              <a:t> je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027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Nooit</a:t>
            </a:r>
            <a:r>
              <a:rPr lang="en-US" dirty="0"/>
              <a:t> marine </a:t>
            </a:r>
            <a:r>
              <a:rPr lang="en-US" dirty="0" err="1"/>
              <a:t>blauw</a:t>
            </a:r>
            <a:r>
              <a:rPr lang="en-US" dirty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Heeft je opvoeding of conditionering je doen geloven dat je niet je eigen visie of dromen kunt volgen?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</a:t>
            </a:r>
            <a:r>
              <a:rPr lang="nl-NL" sz="2800" dirty="0" smtClean="0">
                <a:solidFill>
                  <a:srgbClr val="FFFFCC"/>
                </a:solidFill>
              </a:rPr>
              <a:t>s </a:t>
            </a:r>
            <a:r>
              <a:rPr lang="en-NZ" sz="2800" dirty="0" smtClean="0">
                <a:solidFill>
                  <a:srgbClr val="FFFFCC"/>
                </a:solidFill>
              </a:rPr>
              <a:t>er een situatie</a:t>
            </a:r>
            <a:r>
              <a:rPr lang="nl-NL" sz="2800" dirty="0" smtClean="0">
                <a:solidFill>
                  <a:srgbClr val="FFFFCC"/>
                </a:solidFill>
              </a:rPr>
              <a:t> of iemand die de baas over je is, </a:t>
            </a:r>
            <a:r>
              <a:rPr lang="en-NZ" sz="2800" dirty="0" smtClean="0">
                <a:solidFill>
                  <a:srgbClr val="FFFFCC"/>
                </a:solidFill>
              </a:rPr>
              <a:t>of macht over je</a:t>
            </a:r>
            <a:r>
              <a:rPr lang="nl-NL" sz="2800" dirty="0" smtClean="0">
                <a:solidFill>
                  <a:srgbClr val="FFFFCC"/>
                </a:solidFill>
              </a:rPr>
              <a:t> heeft</a:t>
            </a:r>
            <a:r>
              <a:rPr lang="en-NZ" sz="2800" dirty="0" smtClean="0">
                <a:solidFill>
                  <a:srgbClr val="FFFFCC"/>
                </a:solidFill>
              </a:rPr>
              <a:t>? </a:t>
            </a:r>
            <a:endParaRPr lang="en-NZ" sz="2800" dirty="0">
              <a:solidFill>
                <a:srgbClr val="FFFFCC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of had je nachtmerries toen je een kind was?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222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Nooit</a:t>
            </a:r>
            <a:r>
              <a:rPr lang="en-US" dirty="0" smtClean="0">
                <a:solidFill>
                  <a:srgbClr val="000000"/>
                </a:solidFill>
              </a:rPr>
              <a:t> violet </a:t>
            </a:r>
            <a:r>
              <a:rPr lang="en-US" dirty="0" err="1" smtClean="0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Indien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violet </a:t>
            </a:r>
            <a:r>
              <a:rPr lang="en-US" dirty="0" err="1">
                <a:solidFill>
                  <a:srgbClr val="000000"/>
                </a:solidFill>
              </a:rPr>
              <a:t>hebt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je </a:t>
            </a:r>
            <a:r>
              <a:rPr lang="en-US" dirty="0" err="1">
                <a:solidFill>
                  <a:srgbClr val="000000"/>
                </a:solidFill>
              </a:rPr>
              <a:t>opvoeding</a:t>
            </a:r>
            <a:r>
              <a:rPr lang="en-US" dirty="0">
                <a:solidFill>
                  <a:srgbClr val="000000"/>
                </a:solidFill>
              </a:rPr>
              <a:t> en </a:t>
            </a:r>
            <a:r>
              <a:rPr lang="en-US" dirty="0" err="1">
                <a:solidFill>
                  <a:srgbClr val="000000"/>
                </a:solidFill>
              </a:rPr>
              <a:t>conditionering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Je </a:t>
            </a:r>
            <a:r>
              <a:rPr lang="en-US" dirty="0" err="1" smtClean="0">
                <a:solidFill>
                  <a:srgbClr val="000000"/>
                </a:solidFill>
              </a:rPr>
              <a:t>gelooft</a:t>
            </a:r>
            <a:r>
              <a:rPr lang="en-US" dirty="0" smtClean="0">
                <a:solidFill>
                  <a:srgbClr val="000000"/>
                </a:solidFill>
              </a:rPr>
              <a:t> of </a:t>
            </a:r>
            <a:r>
              <a:rPr lang="en-US" dirty="0" err="1" smtClean="0">
                <a:solidFill>
                  <a:srgbClr val="000000"/>
                </a:solidFill>
              </a:rPr>
              <a:t>gaat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alleen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af</a:t>
            </a:r>
            <a:r>
              <a:rPr lang="en-US" dirty="0" smtClean="0">
                <a:solidFill>
                  <a:srgbClr val="000000"/>
                </a:solidFill>
              </a:rPr>
              <a:t> op </a:t>
            </a:r>
            <a:r>
              <a:rPr lang="en-US" dirty="0" err="1" smtClean="0">
                <a:solidFill>
                  <a:srgbClr val="000000"/>
                </a:solidFill>
              </a:rPr>
              <a:t>wat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nl-NL" dirty="0" smtClean="0">
                <a:solidFill>
                  <a:srgbClr val="000000"/>
                </a:solidFill>
              </a:rPr>
              <a:t>kan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zien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nl-NL" dirty="0" smtClean="0">
                <a:solidFill>
                  <a:srgbClr val="000000"/>
                </a:solidFill>
              </a:rPr>
              <a:t>horen, voelen, </a:t>
            </a:r>
            <a:r>
              <a:rPr lang="en-US" dirty="0" err="1" smtClean="0">
                <a:solidFill>
                  <a:srgbClr val="000000"/>
                </a:solidFill>
              </a:rPr>
              <a:t>aanraken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proeven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nl-NL" dirty="0" smtClean="0">
                <a:solidFill>
                  <a:srgbClr val="000000"/>
                </a:solidFill>
              </a:rPr>
              <a:t>ruiken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Geen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interesse</a:t>
            </a:r>
            <a:r>
              <a:rPr lang="en-US" dirty="0" smtClean="0">
                <a:solidFill>
                  <a:srgbClr val="000000"/>
                </a:solidFill>
              </a:rPr>
              <a:t> in </a:t>
            </a:r>
            <a:r>
              <a:rPr lang="en-US" dirty="0" err="1" smtClean="0">
                <a:solidFill>
                  <a:srgbClr val="000000"/>
                </a:solidFill>
              </a:rPr>
              <a:t>spiritualiteit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49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violet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917210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Heb je niets met niet-traditionele levensstijl of overtuigingen?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Geef je jezelf geen permissie om te dagdromen?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Voel je je oncomfortabel met niet-fysieke concepten, spiritualiteit of de dood</a:t>
            </a:r>
            <a:r>
              <a:rPr lang="en-NZ" sz="2800" smtClean="0">
                <a:solidFill>
                  <a:srgbClr val="000000"/>
                </a:solidFill>
              </a:rPr>
              <a:t>? 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224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9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Nooit</a:t>
            </a:r>
            <a:r>
              <a:rPr lang="en-US" dirty="0" smtClean="0"/>
              <a:t> </a:t>
            </a:r>
            <a:r>
              <a:rPr lang="en-US" dirty="0" err="1" smtClean="0"/>
              <a:t>paars</a:t>
            </a:r>
            <a:r>
              <a:rPr lang="en-US" dirty="0" smtClean="0"/>
              <a:t> </a:t>
            </a:r>
            <a:r>
              <a:rPr lang="en-US" dirty="0" err="1" smtClean="0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nl-NL" dirty="0" smtClean="0"/>
              <a:t>paars</a:t>
            </a:r>
            <a:r>
              <a:rPr lang="en-US" dirty="0" smtClean="0"/>
              <a:t>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dan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opvoeding</a:t>
            </a:r>
            <a:r>
              <a:rPr lang="en-US" dirty="0"/>
              <a:t> en </a:t>
            </a:r>
            <a:r>
              <a:rPr lang="en-US" dirty="0" err="1"/>
              <a:t>conditionering</a:t>
            </a:r>
            <a:r>
              <a:rPr lang="en-US" dirty="0"/>
              <a:t>:</a:t>
            </a:r>
          </a:p>
          <a:p>
            <a:r>
              <a:rPr lang="en-US" dirty="0" err="1" smtClean="0"/>
              <a:t>Practisch</a:t>
            </a:r>
            <a:endParaRPr lang="en-US" dirty="0" smtClean="0"/>
          </a:p>
          <a:p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op </a:t>
            </a:r>
            <a:r>
              <a:rPr lang="en-US" dirty="0" err="1" smtClean="0"/>
              <a:t>intelligentie</a:t>
            </a:r>
            <a:r>
              <a:rPr lang="en-US" dirty="0" smtClean="0"/>
              <a:t> / ratio </a:t>
            </a:r>
            <a:r>
              <a:rPr lang="en-US" dirty="0" err="1" smtClean="0"/>
              <a:t>i.p.v</a:t>
            </a:r>
            <a:r>
              <a:rPr lang="en-US" dirty="0" smtClean="0"/>
              <a:t>. </a:t>
            </a:r>
            <a:r>
              <a:rPr lang="en-US" dirty="0" err="1" smtClean="0"/>
              <a:t>inspiratie</a:t>
            </a:r>
            <a:r>
              <a:rPr lang="en-US" dirty="0" smtClean="0"/>
              <a:t>, </a:t>
            </a:r>
            <a:r>
              <a:rPr lang="en-US" dirty="0" err="1" smtClean="0"/>
              <a:t>geloof</a:t>
            </a:r>
            <a:endParaRPr lang="en-US" dirty="0" smtClean="0"/>
          </a:p>
          <a:p>
            <a:r>
              <a:rPr lang="en-US" dirty="0" err="1" smtClean="0"/>
              <a:t>Gelooft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</a:t>
            </a:r>
            <a:r>
              <a:rPr lang="en-US" dirty="0" err="1" smtClean="0"/>
              <a:t>instituten</a:t>
            </a:r>
            <a:r>
              <a:rPr lang="en-US" dirty="0" smtClean="0"/>
              <a:t>, </a:t>
            </a:r>
            <a:r>
              <a:rPr lang="en-US" dirty="0" err="1" smtClean="0"/>
              <a:t>religie</a:t>
            </a:r>
            <a:r>
              <a:rPr lang="en-US" dirty="0" smtClean="0"/>
              <a:t> en / of dogma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70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Nooit</a:t>
            </a:r>
            <a:r>
              <a:rPr lang="en-US" dirty="0"/>
              <a:t> rood </a:t>
            </a:r>
            <a:r>
              <a:rPr lang="en-US" dirty="0" err="1"/>
              <a:t>gedragen</a:t>
            </a:r>
            <a:endParaRPr lang="en-N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AU" sz="2800" dirty="0" smtClean="0">
                <a:solidFill>
                  <a:srgbClr val="FFFFCC"/>
                </a:solidFill>
              </a:rPr>
              <a:t>Ben je </a:t>
            </a:r>
            <a:r>
              <a:rPr lang="en-AU" sz="2800" dirty="0" err="1" smtClean="0">
                <a:solidFill>
                  <a:srgbClr val="FFFFCC"/>
                </a:solidFill>
              </a:rPr>
              <a:t>gelukkig</a:t>
            </a:r>
            <a:r>
              <a:rPr lang="en-AU" sz="2800" dirty="0" smtClean="0">
                <a:solidFill>
                  <a:srgbClr val="FFFFCC"/>
                </a:solidFill>
              </a:rPr>
              <a:t> met je </a:t>
            </a:r>
            <a:r>
              <a:rPr lang="en-AU" sz="2800" dirty="0" err="1" smtClean="0">
                <a:solidFill>
                  <a:srgbClr val="FFFFCC"/>
                </a:solidFill>
              </a:rPr>
              <a:t>dagelijks</a:t>
            </a:r>
            <a:r>
              <a:rPr lang="en-AU" sz="2800" dirty="0" smtClean="0">
                <a:solidFill>
                  <a:srgbClr val="FFFFCC"/>
                </a:solidFill>
              </a:rPr>
              <a:t> </a:t>
            </a:r>
            <a:r>
              <a:rPr lang="en-AU" sz="2800" dirty="0" err="1" smtClean="0">
                <a:solidFill>
                  <a:srgbClr val="FFFFCC"/>
                </a:solidFill>
              </a:rPr>
              <a:t>leven</a:t>
            </a:r>
            <a:r>
              <a:rPr lang="en-AU" sz="2800" dirty="0" smtClean="0">
                <a:solidFill>
                  <a:srgbClr val="FFFFCC"/>
                </a:solidFill>
              </a:rPr>
              <a:t>?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2800" dirty="0" err="1" smtClean="0">
                <a:solidFill>
                  <a:srgbClr val="FFFFCC"/>
                </a:solidFill>
              </a:rPr>
              <a:t>Vind</a:t>
            </a:r>
            <a:r>
              <a:rPr lang="en-AU" sz="2800" dirty="0" smtClean="0">
                <a:solidFill>
                  <a:srgbClr val="FFFFCC"/>
                </a:solidFill>
              </a:rPr>
              <a:t> je het </a:t>
            </a:r>
            <a:r>
              <a:rPr lang="en-AU" sz="2800" dirty="0" err="1" smtClean="0">
                <a:solidFill>
                  <a:srgbClr val="FFFFCC"/>
                </a:solidFill>
              </a:rPr>
              <a:t>moeilijk</a:t>
            </a:r>
            <a:r>
              <a:rPr lang="en-AU" sz="2800" dirty="0" smtClean="0">
                <a:solidFill>
                  <a:srgbClr val="FFFFCC"/>
                </a:solidFill>
              </a:rPr>
              <a:t> </a:t>
            </a:r>
            <a:r>
              <a:rPr lang="en-AU" sz="2800" dirty="0" err="1" smtClean="0">
                <a:solidFill>
                  <a:srgbClr val="FFFFCC"/>
                </a:solidFill>
              </a:rPr>
              <a:t>te</a:t>
            </a:r>
            <a:r>
              <a:rPr lang="en-AU" sz="2800" dirty="0" smtClean="0">
                <a:solidFill>
                  <a:srgbClr val="FFFFCC"/>
                </a:solidFill>
              </a:rPr>
              <a:t> </a:t>
            </a:r>
            <a:r>
              <a:rPr lang="en-AU" sz="2800" dirty="0" err="1" smtClean="0">
                <a:solidFill>
                  <a:srgbClr val="FFFFCC"/>
                </a:solidFill>
              </a:rPr>
              <a:t>geloven</a:t>
            </a:r>
            <a:r>
              <a:rPr lang="en-AU" sz="2800" dirty="0" smtClean="0">
                <a:solidFill>
                  <a:srgbClr val="FFFFCC"/>
                </a:solidFill>
              </a:rPr>
              <a:t> dat je je </a:t>
            </a:r>
            <a:r>
              <a:rPr lang="en-AU" sz="2800" dirty="0" err="1" smtClean="0">
                <a:solidFill>
                  <a:srgbClr val="FFFFCC"/>
                </a:solidFill>
              </a:rPr>
              <a:t>wensen</a:t>
            </a:r>
            <a:r>
              <a:rPr lang="en-AU" sz="2800" dirty="0" smtClean="0">
                <a:solidFill>
                  <a:srgbClr val="FFFFCC"/>
                </a:solidFill>
              </a:rPr>
              <a:t> </a:t>
            </a:r>
            <a:r>
              <a:rPr lang="nl-NL" sz="2800" dirty="0" smtClean="0">
                <a:solidFill>
                  <a:srgbClr val="FFFFCC"/>
                </a:solidFill>
              </a:rPr>
              <a:t>kan</a:t>
            </a:r>
            <a:r>
              <a:rPr lang="en-AU" sz="2800" dirty="0" smtClean="0">
                <a:solidFill>
                  <a:srgbClr val="FFFFCC"/>
                </a:solidFill>
              </a:rPr>
              <a:t> </a:t>
            </a:r>
            <a:r>
              <a:rPr lang="nl-NL" sz="2800" dirty="0" smtClean="0">
                <a:solidFill>
                  <a:srgbClr val="FFFFCC"/>
                </a:solidFill>
              </a:rPr>
              <a:t>verwerkelijken</a:t>
            </a:r>
            <a:r>
              <a:rPr lang="en-AU" sz="2800" dirty="0" smtClean="0">
                <a:solidFill>
                  <a:srgbClr val="FFFFCC"/>
                </a:solidFill>
              </a:rPr>
              <a:t>?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2800" dirty="0" err="1" smtClean="0">
                <a:solidFill>
                  <a:srgbClr val="FFFFCC"/>
                </a:solidFill>
              </a:rPr>
              <a:t>Mis</a:t>
            </a:r>
            <a:r>
              <a:rPr lang="en-AU" sz="2800" dirty="0" smtClean="0">
                <a:solidFill>
                  <a:srgbClr val="FFFFCC"/>
                </a:solidFill>
              </a:rPr>
              <a:t> je de </a:t>
            </a:r>
            <a:r>
              <a:rPr lang="en-AU" sz="2800" dirty="0" err="1" smtClean="0">
                <a:solidFill>
                  <a:srgbClr val="FFFFCC"/>
                </a:solidFill>
              </a:rPr>
              <a:t>motivatie</a:t>
            </a:r>
            <a:r>
              <a:rPr lang="en-AU" sz="2800" dirty="0" smtClean="0">
                <a:solidFill>
                  <a:srgbClr val="FFFFCC"/>
                </a:solidFill>
              </a:rPr>
              <a:t>, </a:t>
            </a:r>
            <a:r>
              <a:rPr lang="en-AU" sz="2800" dirty="0" err="1" smtClean="0">
                <a:solidFill>
                  <a:srgbClr val="FFFFCC"/>
                </a:solidFill>
              </a:rPr>
              <a:t>wilskracht</a:t>
            </a:r>
            <a:r>
              <a:rPr lang="en-AU" sz="2800" dirty="0" smtClean="0">
                <a:solidFill>
                  <a:srgbClr val="FFFFCC"/>
                </a:solidFill>
              </a:rPr>
              <a:t> of </a:t>
            </a:r>
            <a:r>
              <a:rPr lang="en-AU" sz="2800" dirty="0" err="1" smtClean="0">
                <a:solidFill>
                  <a:srgbClr val="FFFFCC"/>
                </a:solidFill>
              </a:rPr>
              <a:t>energie</a:t>
            </a:r>
            <a:r>
              <a:rPr lang="en-AU" sz="2800" dirty="0" smtClean="0">
                <a:solidFill>
                  <a:srgbClr val="FFFFCC"/>
                </a:solidFill>
              </a:rPr>
              <a:t> </a:t>
            </a:r>
            <a:r>
              <a:rPr lang="en-AU" sz="2800" dirty="0" err="1" smtClean="0">
                <a:solidFill>
                  <a:srgbClr val="FFFFCC"/>
                </a:solidFill>
              </a:rPr>
              <a:t>om</a:t>
            </a:r>
            <a:r>
              <a:rPr lang="en-AU" sz="2800" dirty="0" smtClean="0">
                <a:solidFill>
                  <a:srgbClr val="FFFFCC"/>
                </a:solidFill>
              </a:rPr>
              <a:t> </a:t>
            </a:r>
            <a:r>
              <a:rPr lang="en-AU" sz="2800" dirty="0" err="1" smtClean="0">
                <a:solidFill>
                  <a:srgbClr val="FFFFCC"/>
                </a:solidFill>
              </a:rPr>
              <a:t>dingen</a:t>
            </a:r>
            <a:r>
              <a:rPr lang="en-AU" sz="2800" dirty="0" smtClean="0">
                <a:solidFill>
                  <a:srgbClr val="FFFFCC"/>
                </a:solidFill>
              </a:rPr>
              <a:t> tot stand </a:t>
            </a:r>
            <a:r>
              <a:rPr lang="en-AU" sz="2800" dirty="0" err="1" smtClean="0">
                <a:solidFill>
                  <a:srgbClr val="FFFFCC"/>
                </a:solidFill>
              </a:rPr>
              <a:t>te</a:t>
            </a:r>
            <a:r>
              <a:rPr lang="en-AU" sz="2800" dirty="0" smtClean="0">
                <a:solidFill>
                  <a:srgbClr val="FFFFCC"/>
                </a:solidFill>
              </a:rPr>
              <a:t> </a:t>
            </a:r>
            <a:r>
              <a:rPr lang="en-AU" sz="2800" dirty="0" err="1" smtClean="0">
                <a:solidFill>
                  <a:srgbClr val="FFFFCC"/>
                </a:solidFill>
              </a:rPr>
              <a:t>brengen</a:t>
            </a:r>
            <a:r>
              <a:rPr lang="en-AU" sz="2800" dirty="0" smtClean="0">
                <a:solidFill>
                  <a:srgbClr val="FFFFCC"/>
                </a:solidFill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547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9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/>
              <a:t>paars</a:t>
            </a:r>
            <a:r>
              <a:rPr lang="en-US" dirty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Heeft je conditionering of opvoeding je doen geloven dat je beter alles kunt benaderen op een praktische en rationele manier?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Geloof je niet in dingen die je niet kunt zien, voelen, </a:t>
            </a:r>
            <a:r>
              <a:rPr lang="nl-NL" sz="2800" dirty="0" smtClean="0">
                <a:solidFill>
                  <a:srgbClr val="FFFFCC"/>
                </a:solidFill>
              </a:rPr>
              <a:t>aanraken, </a:t>
            </a:r>
            <a:r>
              <a:rPr lang="en-NZ" sz="2800" dirty="0" smtClean="0">
                <a:solidFill>
                  <a:srgbClr val="FFFFCC"/>
                </a:solidFill>
              </a:rPr>
              <a:t>horen</a:t>
            </a:r>
            <a:r>
              <a:rPr lang="nl-NL" sz="2800" dirty="0" smtClean="0">
                <a:solidFill>
                  <a:srgbClr val="FFFFCC"/>
                </a:solidFill>
              </a:rPr>
              <a:t>, </a:t>
            </a:r>
            <a:r>
              <a:rPr lang="en-NZ" sz="2800" dirty="0" smtClean="0">
                <a:solidFill>
                  <a:srgbClr val="FFFFCC"/>
                </a:solidFill>
              </a:rPr>
              <a:t> proeven</a:t>
            </a:r>
            <a:r>
              <a:rPr lang="nl-NL" sz="2800" dirty="0">
                <a:solidFill>
                  <a:srgbClr val="FFFFCC"/>
                </a:solidFill>
              </a:rPr>
              <a:t> </a:t>
            </a:r>
            <a:r>
              <a:rPr lang="nl-NL" sz="2800" dirty="0" smtClean="0">
                <a:solidFill>
                  <a:srgbClr val="FFFFCC"/>
                </a:solidFill>
              </a:rPr>
              <a:t>en ruiken?</a:t>
            </a:r>
            <a:endParaRPr lang="en-NZ" sz="2800" dirty="0" smtClean="0">
              <a:solidFill>
                <a:srgbClr val="FFFFCC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Wil je je </a:t>
            </a:r>
            <a:r>
              <a:rPr lang="nl-NL" sz="2800" dirty="0" smtClean="0">
                <a:solidFill>
                  <a:srgbClr val="FFFFCC"/>
                </a:solidFill>
              </a:rPr>
              <a:t>niet overgeven</a:t>
            </a:r>
            <a:r>
              <a:rPr lang="en-NZ" sz="2800" dirty="0" smtClean="0">
                <a:solidFill>
                  <a:srgbClr val="FFFFCC"/>
                </a:solidFill>
              </a:rPr>
              <a:t> aan dogma, religie, instituten?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79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20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Nooit</a:t>
            </a:r>
            <a:r>
              <a:rPr lang="en-US" dirty="0" smtClean="0"/>
              <a:t> magenta/fuchsia </a:t>
            </a:r>
            <a:r>
              <a:rPr lang="en-US" dirty="0" err="1" smtClean="0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smtClean="0"/>
              <a:t>magenta/fuchsia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opvoeding</a:t>
            </a:r>
            <a:r>
              <a:rPr lang="en-US" dirty="0"/>
              <a:t> en </a:t>
            </a:r>
            <a:r>
              <a:rPr lang="en-US" dirty="0" err="1"/>
              <a:t>conditionering</a:t>
            </a:r>
            <a:r>
              <a:rPr lang="en-US" dirty="0"/>
              <a:t>:</a:t>
            </a:r>
          </a:p>
          <a:p>
            <a:r>
              <a:rPr lang="en-US" dirty="0" smtClean="0"/>
              <a:t>Het </a:t>
            </a:r>
            <a:r>
              <a:rPr lang="en-US" dirty="0" err="1" smtClean="0"/>
              <a:t>leven</a:t>
            </a:r>
            <a:r>
              <a:rPr lang="en-US" dirty="0" smtClean="0"/>
              <a:t> is </a:t>
            </a:r>
            <a:r>
              <a:rPr lang="en-US" dirty="0" err="1" smtClean="0"/>
              <a:t>serieus</a:t>
            </a:r>
            <a:endParaRPr lang="en-US" dirty="0" smtClean="0"/>
          </a:p>
          <a:p>
            <a:r>
              <a:rPr lang="en-US" dirty="0" err="1" smtClean="0"/>
              <a:t>Moeilijk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veranderingen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accepteren</a:t>
            </a:r>
            <a:r>
              <a:rPr lang="en-US" dirty="0" smtClean="0"/>
              <a:t> of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brengen</a:t>
            </a:r>
            <a:endParaRPr lang="en-US" dirty="0" smtClean="0"/>
          </a:p>
          <a:p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prettig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endParaRPr lang="en-US" dirty="0" smtClean="0"/>
          </a:p>
          <a:p>
            <a:r>
              <a:rPr lang="en-US" dirty="0" err="1" smtClean="0"/>
              <a:t>Wil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opvallen</a:t>
            </a: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27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20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magenta/fuchsia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Heeft je opvoeding en conditionering je doen geloven dat het niet makkelijk is om veranderingen te accepteren en een nieuwe richting in te slaan?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Neem je het leven erg serieus? 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9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roze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000000"/>
                </a:solidFill>
              </a:rPr>
              <a:t>Indien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nooit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roze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gedragen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hebt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informatie</a:t>
            </a:r>
            <a:r>
              <a:rPr lang="en-US" dirty="0" smtClean="0">
                <a:solidFill>
                  <a:srgbClr val="000000"/>
                </a:solidFill>
              </a:rPr>
              <a:t> over je </a:t>
            </a:r>
            <a:r>
              <a:rPr lang="en-US" dirty="0" err="1" smtClean="0">
                <a:solidFill>
                  <a:srgbClr val="000000"/>
                </a:solidFill>
              </a:rPr>
              <a:t>opvoeding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en-US" dirty="0" err="1" smtClean="0">
                <a:solidFill>
                  <a:srgbClr val="000000"/>
                </a:solidFill>
              </a:rPr>
              <a:t>conditionering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Je </a:t>
            </a:r>
            <a:r>
              <a:rPr lang="en-US" dirty="0" err="1" smtClean="0">
                <a:solidFill>
                  <a:srgbClr val="000000"/>
                </a:solidFill>
              </a:rPr>
              <a:t>moet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kwetsbaar</a:t>
            </a:r>
            <a:r>
              <a:rPr lang="en-US" dirty="0" smtClean="0">
                <a:solidFill>
                  <a:srgbClr val="000000"/>
                </a:solidFill>
              </a:rPr>
              <a:t> of </a:t>
            </a:r>
            <a:r>
              <a:rPr lang="en-US" dirty="0" err="1" smtClean="0">
                <a:solidFill>
                  <a:srgbClr val="000000"/>
                </a:solidFill>
              </a:rPr>
              <a:t>sensitief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zijn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Grote </a:t>
            </a:r>
            <a:r>
              <a:rPr lang="en-US" dirty="0" err="1" smtClean="0">
                <a:solidFill>
                  <a:srgbClr val="000000"/>
                </a:solidFill>
              </a:rPr>
              <a:t>jongen</a:t>
            </a:r>
            <a:r>
              <a:rPr lang="en-US" dirty="0" smtClean="0">
                <a:solidFill>
                  <a:srgbClr val="000000"/>
                </a:solidFill>
              </a:rPr>
              <a:t> / </a:t>
            </a:r>
            <a:r>
              <a:rPr lang="en-US" dirty="0" err="1" smtClean="0">
                <a:solidFill>
                  <a:srgbClr val="000000"/>
                </a:solidFill>
              </a:rPr>
              <a:t>meisje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zijn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huilen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wereld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dirty="0" err="1" smtClean="0">
                <a:solidFill>
                  <a:srgbClr val="000000"/>
                </a:solidFill>
              </a:rPr>
              <a:t>geen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veilige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plek</a:t>
            </a:r>
            <a:endParaRPr lang="en-US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350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Nooit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roze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Heeft je opvoeding en conditionering je doen geloven dat </a:t>
            </a:r>
            <a:r>
              <a:rPr lang="nl-NL" sz="2800" dirty="0" smtClean="0">
                <a:solidFill>
                  <a:srgbClr val="000000"/>
                </a:solidFill>
              </a:rPr>
              <a:t>je </a:t>
            </a:r>
            <a:r>
              <a:rPr lang="en-NZ" sz="2800" dirty="0" smtClean="0">
                <a:solidFill>
                  <a:srgbClr val="000000"/>
                </a:solidFill>
              </a:rPr>
              <a:t>snel moet opgroeien en niet te kwetsbaar, emotioneel moet zijn en geen hulp moet vragen?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Vind je het leven </a:t>
            </a:r>
            <a:r>
              <a:rPr lang="nl-NL" sz="2800" dirty="0" smtClean="0">
                <a:solidFill>
                  <a:srgbClr val="000000"/>
                </a:solidFill>
              </a:rPr>
              <a:t>zwaar </a:t>
            </a:r>
            <a:r>
              <a:rPr lang="en-NZ" sz="2800" dirty="0" smtClean="0">
                <a:solidFill>
                  <a:srgbClr val="000000"/>
                </a:solidFill>
              </a:rPr>
              <a:t>en </a:t>
            </a:r>
            <a:r>
              <a:rPr lang="nl-NL" sz="2800" dirty="0" smtClean="0">
                <a:solidFill>
                  <a:srgbClr val="000000"/>
                </a:solidFill>
              </a:rPr>
              <a:t>heb je het gevoel dat je alles</a:t>
            </a:r>
            <a:r>
              <a:rPr lang="en-NZ" sz="2800" dirty="0" smtClean="0">
                <a:solidFill>
                  <a:srgbClr val="000000"/>
                </a:solidFill>
              </a:rPr>
              <a:t> zelf </a:t>
            </a:r>
            <a:r>
              <a:rPr lang="nl-NL" sz="2800" dirty="0" smtClean="0">
                <a:solidFill>
                  <a:srgbClr val="000000"/>
                </a:solidFill>
              </a:rPr>
              <a:t>moet </a:t>
            </a:r>
            <a:r>
              <a:rPr lang="en-NZ" sz="2800" dirty="0" smtClean="0">
                <a:solidFill>
                  <a:srgbClr val="000000"/>
                </a:solidFill>
              </a:rPr>
              <a:t>doen. Het is geen veilige wereld?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159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Nooit</a:t>
            </a:r>
            <a:r>
              <a:rPr lang="en-US" dirty="0" smtClean="0">
                <a:solidFill>
                  <a:srgbClr val="000000"/>
                </a:solidFill>
              </a:rPr>
              <a:t> wit </a:t>
            </a:r>
            <a:r>
              <a:rPr lang="en-US" dirty="0" err="1" smtClean="0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Indien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 </a:t>
            </a:r>
            <a:r>
              <a:rPr lang="en-US" dirty="0" err="1">
                <a:solidFill>
                  <a:srgbClr val="000000"/>
                </a:solidFill>
              </a:rPr>
              <a:t>hebt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je </a:t>
            </a:r>
            <a:r>
              <a:rPr lang="en-US" dirty="0" err="1">
                <a:solidFill>
                  <a:srgbClr val="000000"/>
                </a:solidFill>
              </a:rPr>
              <a:t>opvoeding</a:t>
            </a:r>
            <a:r>
              <a:rPr lang="en-US" dirty="0">
                <a:solidFill>
                  <a:srgbClr val="000000"/>
                </a:solidFill>
              </a:rPr>
              <a:t> en </a:t>
            </a:r>
            <a:r>
              <a:rPr lang="en-US" dirty="0" err="1">
                <a:solidFill>
                  <a:srgbClr val="000000"/>
                </a:solidFill>
              </a:rPr>
              <a:t>conditionering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Moeilijk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onafhankelijk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zijn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Voelt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zich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vrij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Je </a:t>
            </a:r>
            <a:r>
              <a:rPr lang="nl-NL" dirty="0" smtClean="0">
                <a:solidFill>
                  <a:srgbClr val="000000"/>
                </a:solidFill>
              </a:rPr>
              <a:t>kan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het </a:t>
            </a:r>
            <a:r>
              <a:rPr lang="en-US" dirty="0" err="1" smtClean="0">
                <a:solidFill>
                  <a:srgbClr val="000000"/>
                </a:solidFill>
              </a:rPr>
              <a:t>individu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zijn</a:t>
            </a:r>
            <a:r>
              <a:rPr lang="en-US" dirty="0" smtClean="0">
                <a:solidFill>
                  <a:srgbClr val="000000"/>
                </a:solidFill>
              </a:rPr>
              <a:t> die je bent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Je </a:t>
            </a:r>
            <a:r>
              <a:rPr lang="nl-NL" dirty="0" smtClean="0">
                <a:solidFill>
                  <a:srgbClr val="000000"/>
                </a:solidFill>
              </a:rPr>
              <a:t>kan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uniek-zijn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tonen</a:t>
            </a:r>
            <a:endParaRPr lang="en-US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522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Nooit</a:t>
            </a:r>
            <a:r>
              <a:rPr lang="en-US" dirty="0" smtClean="0">
                <a:solidFill>
                  <a:srgbClr val="000000"/>
                </a:solidFill>
              </a:rPr>
              <a:t> wit </a:t>
            </a:r>
            <a:r>
              <a:rPr lang="en-US" dirty="0" err="1" smtClean="0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Heeft je opvoeding of conditioner</a:t>
            </a:r>
            <a:r>
              <a:rPr lang="nl-NL" sz="2800" dirty="0" err="1" smtClean="0">
                <a:solidFill>
                  <a:srgbClr val="000000"/>
                </a:solidFill>
              </a:rPr>
              <a:t>ing</a:t>
            </a:r>
            <a:r>
              <a:rPr lang="en-NZ" sz="2800" dirty="0" smtClean="0">
                <a:solidFill>
                  <a:srgbClr val="000000"/>
                </a:solidFill>
              </a:rPr>
              <a:t> je doen geloven dat je niet het individu mag zijn dat je </a:t>
            </a:r>
            <a:r>
              <a:rPr lang="nl-NL" sz="2800" dirty="0" smtClean="0">
                <a:solidFill>
                  <a:srgbClr val="000000"/>
                </a:solidFill>
              </a:rPr>
              <a:t>bent</a:t>
            </a:r>
            <a:r>
              <a:rPr lang="en-NZ" sz="2800" dirty="0" smtClean="0">
                <a:solidFill>
                  <a:srgbClr val="000000"/>
                </a:solidFill>
              </a:rPr>
              <a:t>? Met andere woorden, doe maar gewoon dan doe je al gek genoeg of vergeet niet waar je vandaan komt of wie denk je wel dat je bent? 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40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grijs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Indien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grijs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hebt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je </a:t>
            </a:r>
            <a:r>
              <a:rPr lang="en-US" dirty="0" err="1">
                <a:solidFill>
                  <a:srgbClr val="000000"/>
                </a:solidFill>
              </a:rPr>
              <a:t>opvoeding</a:t>
            </a:r>
            <a:r>
              <a:rPr lang="en-US" dirty="0">
                <a:solidFill>
                  <a:srgbClr val="000000"/>
                </a:solidFill>
              </a:rPr>
              <a:t> en </a:t>
            </a:r>
            <a:r>
              <a:rPr lang="en-US" dirty="0" err="1">
                <a:solidFill>
                  <a:srgbClr val="000000"/>
                </a:solidFill>
              </a:rPr>
              <a:t>conditionering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Leeft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vanuit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emoties</a:t>
            </a:r>
            <a:r>
              <a:rPr lang="en-US" dirty="0" smtClean="0">
                <a:solidFill>
                  <a:srgbClr val="000000"/>
                </a:solidFill>
              </a:rPr>
              <a:t> in </a:t>
            </a:r>
            <a:r>
              <a:rPr lang="en-US" dirty="0" err="1" smtClean="0">
                <a:solidFill>
                  <a:srgbClr val="000000"/>
                </a:solidFill>
              </a:rPr>
              <a:t>plaats</a:t>
            </a:r>
            <a:r>
              <a:rPr lang="en-US" dirty="0" smtClean="0">
                <a:solidFill>
                  <a:srgbClr val="000000"/>
                </a:solidFill>
              </a:rPr>
              <a:t> van het </a:t>
            </a:r>
            <a:r>
              <a:rPr lang="en-US" dirty="0" err="1" smtClean="0">
                <a:solidFill>
                  <a:srgbClr val="000000"/>
                </a:solidFill>
              </a:rPr>
              <a:t>rationele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denken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Of </a:t>
            </a:r>
            <a:r>
              <a:rPr lang="en-US" dirty="0" err="1" smtClean="0">
                <a:solidFill>
                  <a:srgbClr val="000000"/>
                </a:solidFill>
              </a:rPr>
              <a:t>juist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andersom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995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grijs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>
                <a:solidFill>
                  <a:srgbClr val="000000"/>
                </a:solidFill>
              </a:rPr>
              <a:t>Heeft je opvoeding en conditionering je doen geloven dat </a:t>
            </a:r>
            <a:r>
              <a:rPr lang="en-NZ" sz="2800" dirty="0" smtClean="0">
                <a:solidFill>
                  <a:srgbClr val="000000"/>
                </a:solidFill>
              </a:rPr>
              <a:t>het beter is om vanuit je emoties / gevoelens te leven of juist andersom?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106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 smtClean="0"/>
              <a:t>bordeux</a:t>
            </a:r>
            <a:r>
              <a:rPr lang="en-US" dirty="0" smtClean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 smtClean="0"/>
              <a:t>bordeaux</a:t>
            </a:r>
            <a:r>
              <a:rPr lang="en-US" dirty="0" smtClean="0"/>
              <a:t>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opvoeding</a:t>
            </a:r>
            <a:r>
              <a:rPr lang="en-US" dirty="0"/>
              <a:t> en </a:t>
            </a:r>
            <a:r>
              <a:rPr lang="en-US" dirty="0" err="1"/>
              <a:t>conditionering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overvloed</a:t>
            </a:r>
            <a:endParaRPr lang="en-US" dirty="0" smtClean="0"/>
          </a:p>
          <a:p>
            <a:r>
              <a:rPr lang="en-US" dirty="0" err="1" smtClean="0"/>
              <a:t>Zuinig</a:t>
            </a:r>
            <a:r>
              <a:rPr lang="en-US" dirty="0" smtClean="0"/>
              <a:t> met geld </a:t>
            </a:r>
            <a:r>
              <a:rPr lang="en-US" dirty="0" err="1" smtClean="0"/>
              <a:t>omgaan</a:t>
            </a:r>
            <a:r>
              <a:rPr lang="en-US" dirty="0" smtClean="0"/>
              <a:t>, het </a:t>
            </a:r>
            <a:r>
              <a:rPr lang="en-US" dirty="0" err="1" smtClean="0"/>
              <a:t>groeit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boom</a:t>
            </a:r>
          </a:p>
          <a:p>
            <a:r>
              <a:rPr lang="en-US" dirty="0" err="1" smtClean="0"/>
              <a:t>Liever</a:t>
            </a:r>
            <a:r>
              <a:rPr lang="en-US" dirty="0" smtClean="0"/>
              <a:t> </a:t>
            </a:r>
            <a:r>
              <a:rPr lang="en-US" dirty="0" err="1" smtClean="0"/>
              <a:t>goedkoop</a:t>
            </a:r>
            <a:r>
              <a:rPr lang="en-US" dirty="0" smtClean="0"/>
              <a:t> of </a:t>
            </a:r>
            <a:r>
              <a:rPr lang="en-US" dirty="0" err="1" smtClean="0"/>
              <a:t>koopjes</a:t>
            </a: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124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D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Nooit</a:t>
            </a:r>
            <a:r>
              <a:rPr lang="en-US" dirty="0" smtClean="0"/>
              <a:t> </a:t>
            </a:r>
            <a:r>
              <a:rPr lang="en-US" dirty="0" err="1" smtClean="0"/>
              <a:t>oranje</a:t>
            </a:r>
            <a:r>
              <a:rPr lang="en-US" dirty="0" smtClean="0"/>
              <a:t> </a:t>
            </a:r>
            <a:r>
              <a:rPr lang="en-US" dirty="0" err="1" smtClean="0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 smtClean="0"/>
              <a:t>oranje</a:t>
            </a:r>
            <a:r>
              <a:rPr lang="en-US" dirty="0" smtClean="0"/>
              <a:t>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opvoeding</a:t>
            </a:r>
            <a:r>
              <a:rPr lang="en-US" dirty="0"/>
              <a:t> en </a:t>
            </a:r>
            <a:r>
              <a:rPr lang="en-US" dirty="0" err="1"/>
              <a:t>conditionering</a:t>
            </a:r>
            <a:r>
              <a:rPr lang="en-US" dirty="0"/>
              <a:t>:</a:t>
            </a:r>
          </a:p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slachtoffer</a:t>
            </a:r>
            <a:r>
              <a:rPr lang="en-US" dirty="0" smtClean="0"/>
              <a:t> </a:t>
            </a:r>
            <a:r>
              <a:rPr lang="en-US" dirty="0" err="1" smtClean="0"/>
              <a:t>i.p.v</a:t>
            </a:r>
            <a:r>
              <a:rPr lang="en-US" dirty="0" smtClean="0"/>
              <a:t>. creator</a:t>
            </a:r>
          </a:p>
          <a:p>
            <a:r>
              <a:rPr lang="en-US" dirty="0" err="1" smtClean="0"/>
              <a:t>Sensitief</a:t>
            </a:r>
            <a:endParaRPr lang="en-US" dirty="0" smtClean="0"/>
          </a:p>
          <a:p>
            <a:r>
              <a:rPr lang="en-US" dirty="0" err="1" smtClean="0"/>
              <a:t>Kwetsbaar</a:t>
            </a:r>
            <a:endParaRPr lang="en-US" dirty="0" smtClean="0"/>
          </a:p>
          <a:p>
            <a:r>
              <a:rPr lang="en-US" dirty="0" err="1" smtClean="0"/>
              <a:t>Wil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dat er </a:t>
            </a:r>
            <a:r>
              <a:rPr lang="en-US" dirty="0" err="1" smtClean="0"/>
              <a:t>om</a:t>
            </a:r>
            <a:r>
              <a:rPr lang="en-US" dirty="0" smtClean="0"/>
              <a:t> je </a:t>
            </a:r>
            <a:r>
              <a:rPr lang="en-US" dirty="0" err="1" smtClean="0"/>
              <a:t>gelachen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endParaRPr lang="en-US" dirty="0" smtClean="0"/>
          </a:p>
          <a:p>
            <a:r>
              <a:rPr lang="en-US" dirty="0" err="1" smtClean="0"/>
              <a:t>Serieus</a:t>
            </a:r>
            <a:r>
              <a:rPr lang="en-US" dirty="0" smtClean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267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/>
              <a:t>bordeux</a:t>
            </a:r>
            <a:r>
              <a:rPr lang="en-US" dirty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>
                <a:solidFill>
                  <a:srgbClr val="FFFFCC"/>
                </a:solidFill>
              </a:rPr>
              <a:t>Heeft je opvoeding en conditionering je doen geloven </a:t>
            </a:r>
            <a:r>
              <a:rPr lang="en-NZ" sz="2800" dirty="0" smtClean="0">
                <a:solidFill>
                  <a:srgbClr val="FFFFCC"/>
                </a:solidFill>
              </a:rPr>
              <a:t>dat he</a:t>
            </a:r>
            <a:r>
              <a:rPr lang="nl-NL" sz="2800" dirty="0" smtClean="0">
                <a:solidFill>
                  <a:srgbClr val="FFFFCC"/>
                </a:solidFill>
              </a:rPr>
              <a:t>t</a:t>
            </a:r>
            <a:r>
              <a:rPr lang="en-NZ" sz="2800" dirty="0" smtClean="0">
                <a:solidFill>
                  <a:srgbClr val="FFFFCC"/>
                </a:solidFill>
              </a:rPr>
              <a:t> leven niet in overvloed geleefd kan worden</a:t>
            </a:r>
            <a:r>
              <a:rPr lang="nl-NL" sz="2800" dirty="0" smtClean="0">
                <a:solidFill>
                  <a:srgbClr val="FFFFCC"/>
                </a:solidFill>
              </a:rPr>
              <a:t> en</a:t>
            </a:r>
            <a:r>
              <a:rPr lang="en-NZ" sz="2800" dirty="0" smtClean="0">
                <a:solidFill>
                  <a:srgbClr val="FFFFCC"/>
                </a:solidFill>
              </a:rPr>
              <a:t> dat er altijd</a:t>
            </a:r>
            <a:r>
              <a:rPr lang="nl-NL" sz="2800" dirty="0" smtClean="0">
                <a:solidFill>
                  <a:srgbClr val="FFFFCC"/>
                </a:solidFill>
              </a:rPr>
              <a:t> een</a:t>
            </a:r>
            <a:r>
              <a:rPr lang="en-NZ" sz="2800" dirty="0" smtClean="0">
                <a:solidFill>
                  <a:srgbClr val="FFFFCC"/>
                </a:solidFill>
              </a:rPr>
              <a:t> tekort is?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Je mag geld niet aan onnodige zaken uitgeven</a:t>
            </a:r>
            <a:r>
              <a:rPr lang="nl-NL" sz="2800" dirty="0" smtClean="0">
                <a:solidFill>
                  <a:srgbClr val="FFFFCC"/>
                </a:solidFill>
              </a:rPr>
              <a:t>,</a:t>
            </a:r>
            <a:r>
              <a:rPr lang="en-NZ" sz="2800" dirty="0" smtClean="0">
                <a:solidFill>
                  <a:srgbClr val="FFFFCC"/>
                </a:solidFill>
              </a:rPr>
              <a:t> het groeit niet aan de boom.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Word je niet gerespecteerd als individu of word je niet gewaardeerd </a:t>
            </a:r>
            <a:r>
              <a:rPr lang="nl-NL" sz="2800" dirty="0" smtClean="0">
                <a:solidFill>
                  <a:srgbClr val="FFFFCC"/>
                </a:solidFill>
              </a:rPr>
              <a:t>in</a:t>
            </a:r>
            <a:r>
              <a:rPr lang="en-NZ" sz="2800" dirty="0" smtClean="0">
                <a:solidFill>
                  <a:srgbClr val="FFFFCC"/>
                </a:solidFill>
              </a:rPr>
              <a:t> wie je bent?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162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smtClean="0"/>
              <a:t>bruin </a:t>
            </a:r>
            <a:r>
              <a:rPr lang="en-US" dirty="0" err="1" smtClean="0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smtClean="0"/>
              <a:t>bruin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opvoeding</a:t>
            </a:r>
            <a:r>
              <a:rPr lang="en-US" dirty="0"/>
              <a:t> en </a:t>
            </a:r>
            <a:r>
              <a:rPr lang="en-US" dirty="0" err="1"/>
              <a:t>conditionering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Hekel</a:t>
            </a:r>
            <a:r>
              <a:rPr lang="en-US" dirty="0" smtClean="0"/>
              <a:t> aan </a:t>
            </a:r>
            <a:r>
              <a:rPr lang="en-US" dirty="0" err="1" smtClean="0"/>
              <a:t>traditie</a:t>
            </a:r>
            <a:r>
              <a:rPr lang="en-US" dirty="0" smtClean="0"/>
              <a:t>, </a:t>
            </a:r>
            <a:r>
              <a:rPr lang="nl-NL" dirty="0" smtClean="0"/>
              <a:t>structuur</a:t>
            </a:r>
            <a:r>
              <a:rPr lang="en-US" dirty="0" smtClean="0"/>
              <a:t> en </a:t>
            </a:r>
            <a:r>
              <a:rPr lang="en-US" dirty="0" err="1" smtClean="0"/>
              <a:t>zekerheid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Houdt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van </a:t>
            </a:r>
            <a:r>
              <a:rPr lang="en-US" dirty="0" err="1" smtClean="0"/>
              <a:t>conservatief</a:t>
            </a:r>
            <a:r>
              <a:rPr lang="en-US" dirty="0" smtClean="0"/>
              <a:t> </a:t>
            </a:r>
            <a:r>
              <a:rPr lang="en-US" dirty="0" err="1" smtClean="0"/>
              <a:t>denken</a:t>
            </a:r>
            <a:endParaRPr lang="en-US" dirty="0" smtClean="0"/>
          </a:p>
          <a:p>
            <a:r>
              <a:rPr lang="en-US" dirty="0" err="1" smtClean="0"/>
              <a:t>Houdt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van routine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924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bruin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>
                <a:solidFill>
                  <a:srgbClr val="FFFFCC"/>
                </a:solidFill>
              </a:rPr>
              <a:t>Heeft je opvoeding en conditionering je doen geloven dat je </a:t>
            </a:r>
            <a:r>
              <a:rPr lang="en-NZ" sz="2800" dirty="0" smtClean="0">
                <a:solidFill>
                  <a:srgbClr val="FFFFCC"/>
                </a:solidFill>
              </a:rPr>
              <a:t>leven saai is als er teveel stru</a:t>
            </a:r>
            <a:r>
              <a:rPr lang="nl-NL" sz="2800" dirty="0" err="1" smtClean="0">
                <a:solidFill>
                  <a:srgbClr val="FFFFCC"/>
                </a:solidFill>
              </a:rPr>
              <a:t>ctuur</a:t>
            </a:r>
            <a:r>
              <a:rPr lang="en-NZ" sz="2800" dirty="0" smtClean="0">
                <a:solidFill>
                  <a:srgbClr val="FFFFCC"/>
                </a:solidFill>
              </a:rPr>
              <a:t> en routine in je leven is?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Vind je het moeilijk o</a:t>
            </a:r>
            <a:r>
              <a:rPr lang="nl-NL" sz="2800" dirty="0" smtClean="0">
                <a:solidFill>
                  <a:srgbClr val="FFFFCC"/>
                </a:solidFill>
              </a:rPr>
              <a:t>m televen met hard </a:t>
            </a:r>
            <a:r>
              <a:rPr lang="en-NZ" sz="2800" dirty="0" smtClean="0">
                <a:solidFill>
                  <a:srgbClr val="FFFFCC"/>
                </a:solidFill>
              </a:rPr>
              <a:t>werken, tradities, conservatief denken?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Voel je je hierdoor belemmerd en bekneld? 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60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Nooit</a:t>
            </a:r>
            <a:r>
              <a:rPr lang="en-US" dirty="0" smtClean="0"/>
              <a:t> </a:t>
            </a:r>
            <a:r>
              <a:rPr lang="en-US" dirty="0" err="1" smtClean="0"/>
              <a:t>zwart</a:t>
            </a:r>
            <a:r>
              <a:rPr lang="en-US" dirty="0" smtClean="0"/>
              <a:t> </a:t>
            </a:r>
            <a:r>
              <a:rPr lang="en-US" dirty="0" err="1" smtClean="0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Indien</a:t>
            </a:r>
            <a:r>
              <a:rPr lang="en-US" dirty="0" smtClean="0"/>
              <a:t> je </a:t>
            </a:r>
            <a:r>
              <a:rPr lang="en-US" dirty="0" err="1" smtClean="0"/>
              <a:t>nooit</a:t>
            </a:r>
            <a:r>
              <a:rPr lang="en-US" dirty="0" smtClean="0"/>
              <a:t> </a:t>
            </a:r>
            <a:r>
              <a:rPr lang="en-US" dirty="0" err="1" smtClean="0"/>
              <a:t>zwart</a:t>
            </a:r>
            <a:r>
              <a:rPr lang="en-US" dirty="0" smtClean="0"/>
              <a:t> </a:t>
            </a:r>
            <a:r>
              <a:rPr lang="en-US" dirty="0" err="1" smtClean="0"/>
              <a:t>hebt</a:t>
            </a:r>
            <a:r>
              <a:rPr lang="en-US" dirty="0" smtClean="0"/>
              <a:t> </a:t>
            </a:r>
            <a:r>
              <a:rPr lang="en-US" dirty="0" err="1" smtClean="0"/>
              <a:t>gedragen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over je </a:t>
            </a:r>
            <a:r>
              <a:rPr lang="en-US" dirty="0" err="1" smtClean="0"/>
              <a:t>opvoeding</a:t>
            </a:r>
            <a:r>
              <a:rPr lang="en-US" dirty="0" smtClean="0"/>
              <a:t> en </a:t>
            </a:r>
            <a:r>
              <a:rPr lang="en-US" dirty="0" err="1" smtClean="0"/>
              <a:t>conditionering</a:t>
            </a:r>
            <a:r>
              <a:rPr lang="en-US" dirty="0" smtClean="0"/>
              <a:t>:</a:t>
            </a:r>
          </a:p>
          <a:p>
            <a:r>
              <a:rPr lang="en-US" dirty="0" smtClean="0"/>
              <a:t>Het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van je </a:t>
            </a:r>
            <a:r>
              <a:rPr lang="en-US" dirty="0" err="1" smtClean="0"/>
              <a:t>uniek</a:t>
            </a:r>
            <a:r>
              <a:rPr lang="en-US" dirty="0" smtClean="0"/>
              <a:t> – </a:t>
            </a:r>
            <a:r>
              <a:rPr lang="en-US" dirty="0" err="1" smtClean="0"/>
              <a:t>zijn</a:t>
            </a:r>
            <a:endParaRPr lang="en-US" dirty="0" smtClean="0"/>
          </a:p>
          <a:p>
            <a:r>
              <a:rPr lang="en-US" dirty="0" smtClean="0"/>
              <a:t>Je ware </a:t>
            </a:r>
            <a:r>
              <a:rPr lang="en-US" dirty="0" err="1" smtClean="0"/>
              <a:t>kleuren</a:t>
            </a:r>
            <a:r>
              <a:rPr lang="en-US" dirty="0" smtClean="0"/>
              <a:t> </a:t>
            </a:r>
            <a:r>
              <a:rPr lang="en-US" dirty="0" err="1" smtClean="0"/>
              <a:t>tonen</a:t>
            </a: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12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/>
              <a:t>zwart</a:t>
            </a:r>
            <a:r>
              <a:rPr lang="en-US" dirty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Heeft je opvoeding en conditionering je doen geloven dat je uniek-zijn en je potentieel laten zien alsmede wie je werkelijk bent</a:t>
            </a:r>
            <a:r>
              <a:rPr lang="nl-NL" sz="2800" dirty="0" smtClean="0">
                <a:solidFill>
                  <a:srgbClr val="FFFFCC"/>
                </a:solidFill>
              </a:rPr>
              <a:t>, niet goed zou zijn</a:t>
            </a:r>
            <a:r>
              <a:rPr lang="en-NZ" sz="2800" dirty="0" smtClean="0">
                <a:solidFill>
                  <a:srgbClr val="FFFFCC"/>
                </a:solidFill>
              </a:rPr>
              <a:t>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407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D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/>
              <a:t>oranje</a:t>
            </a:r>
            <a:r>
              <a:rPr lang="en-US" dirty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Vind je het moeilijk om naar je eigen buikgevoel te luisteren en dit te volgen?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Wil je liever alles onder controle houden in plaats van het avontuur op te zoeken?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Voel je je altijd het slachtoffer in plaats van overwinnaar? 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90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Nooit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000000"/>
                </a:solidFill>
              </a:rPr>
              <a:t>Indien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nooit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hebt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gedragen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informatie</a:t>
            </a:r>
            <a:r>
              <a:rPr lang="en-US" dirty="0" smtClean="0">
                <a:solidFill>
                  <a:srgbClr val="000000"/>
                </a:solidFill>
              </a:rPr>
              <a:t> over je </a:t>
            </a:r>
            <a:r>
              <a:rPr lang="en-US" dirty="0" err="1" smtClean="0">
                <a:solidFill>
                  <a:srgbClr val="000000"/>
                </a:solidFill>
              </a:rPr>
              <a:t>opvoeding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en-US" dirty="0" err="1" smtClean="0">
                <a:solidFill>
                  <a:srgbClr val="000000"/>
                </a:solidFill>
              </a:rPr>
              <a:t>conditionering</a:t>
            </a:r>
            <a:r>
              <a:rPr lang="en-US" dirty="0" smtClean="0">
                <a:solidFill>
                  <a:srgbClr val="000000"/>
                </a:solidFill>
              </a:rPr>
              <a:t>?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Anderen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beslissingen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voor</a:t>
            </a:r>
            <a:r>
              <a:rPr lang="en-US" dirty="0" smtClean="0">
                <a:solidFill>
                  <a:srgbClr val="000000"/>
                </a:solidFill>
              </a:rPr>
              <a:t> je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Vertrouwt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anderen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meer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jezelf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weten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wat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specifieke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missie</a:t>
            </a:r>
            <a:r>
              <a:rPr lang="en-US" dirty="0" smtClean="0">
                <a:solidFill>
                  <a:srgbClr val="000000"/>
                </a:solidFill>
              </a:rPr>
              <a:t> is in het </a:t>
            </a:r>
            <a:r>
              <a:rPr lang="en-US" dirty="0" err="1" smtClean="0">
                <a:solidFill>
                  <a:srgbClr val="000000"/>
                </a:solidFill>
              </a:rPr>
              <a:t>leven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Het </a:t>
            </a:r>
            <a:r>
              <a:rPr lang="en-US" dirty="0" err="1" smtClean="0">
                <a:solidFill>
                  <a:srgbClr val="000000"/>
                </a:solidFill>
              </a:rPr>
              <a:t>leven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dirty="0" err="1" smtClean="0">
                <a:solidFill>
                  <a:srgbClr val="000000"/>
                </a:solidFill>
              </a:rPr>
              <a:t>zwaar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en-US" dirty="0" err="1" smtClean="0">
                <a:solidFill>
                  <a:srgbClr val="000000"/>
                </a:solidFill>
              </a:rPr>
              <a:t>moet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worden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ondergaan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78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Heb je duidelijkheid over wat je missie en doel is hier in het leven?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Weet je wie je bent en wat je kunt bereiken?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Wat is je ware identiteit? Kun je zelf beslissingen nemen en je eigen pad volgen?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198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FD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22447" cy="11430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lime </a:t>
            </a:r>
            <a:r>
              <a:rPr lang="en-US" dirty="0" err="1" smtClean="0">
                <a:solidFill>
                  <a:srgbClr val="000000"/>
                </a:solidFill>
              </a:rPr>
              <a:t>groen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Indien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lime </a:t>
            </a:r>
            <a:r>
              <a:rPr lang="en-US" dirty="0" err="1" smtClean="0">
                <a:solidFill>
                  <a:srgbClr val="000000"/>
                </a:solidFill>
              </a:rPr>
              <a:t>groen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hebt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je </a:t>
            </a:r>
            <a:r>
              <a:rPr lang="en-US" dirty="0" err="1">
                <a:solidFill>
                  <a:srgbClr val="000000"/>
                </a:solidFill>
              </a:rPr>
              <a:t>opvoeding</a:t>
            </a:r>
            <a:r>
              <a:rPr lang="en-US" dirty="0">
                <a:solidFill>
                  <a:srgbClr val="000000"/>
                </a:solidFill>
              </a:rPr>
              <a:t> en </a:t>
            </a:r>
            <a:r>
              <a:rPr lang="en-US" dirty="0" err="1">
                <a:solidFill>
                  <a:srgbClr val="000000"/>
                </a:solidFill>
              </a:rPr>
              <a:t>conditionering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Moeite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om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eigen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emoties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volgen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Te </a:t>
            </a:r>
            <a:r>
              <a:rPr lang="en-US" dirty="0" err="1" smtClean="0">
                <a:solidFill>
                  <a:srgbClr val="000000"/>
                </a:solidFill>
              </a:rPr>
              <a:t>flexib</a:t>
            </a:r>
            <a:r>
              <a:rPr lang="nl-NL" dirty="0" smtClean="0">
                <a:solidFill>
                  <a:srgbClr val="000000"/>
                </a:solidFill>
              </a:rPr>
              <a:t>el </a:t>
            </a:r>
            <a:r>
              <a:rPr lang="en-US" dirty="0" smtClean="0">
                <a:solidFill>
                  <a:srgbClr val="000000"/>
                </a:solidFill>
              </a:rPr>
              <a:t>en</a:t>
            </a:r>
            <a:r>
              <a:rPr lang="nl-NL" dirty="0" smtClean="0">
                <a:solidFill>
                  <a:srgbClr val="000000"/>
                </a:solidFill>
              </a:rPr>
              <a:t> je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altijd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aanpassen</a:t>
            </a:r>
            <a:r>
              <a:rPr lang="en-US" dirty="0" smtClean="0">
                <a:solidFill>
                  <a:srgbClr val="000000"/>
                </a:solidFill>
              </a:rPr>
              <a:t> aan </a:t>
            </a:r>
            <a:r>
              <a:rPr lang="en-US" dirty="0" err="1" smtClean="0">
                <a:solidFill>
                  <a:srgbClr val="000000"/>
                </a:solidFill>
              </a:rPr>
              <a:t>anderen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J</a:t>
            </a:r>
            <a:r>
              <a:rPr lang="nl-NL" dirty="0" smtClean="0">
                <a:solidFill>
                  <a:srgbClr val="000000"/>
                </a:solidFill>
              </a:rPr>
              <a:t>e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vleugels</a:t>
            </a:r>
            <a:r>
              <a:rPr lang="nl-NL" dirty="0" smtClean="0">
                <a:solidFill>
                  <a:srgbClr val="000000"/>
                </a:solidFill>
              </a:rPr>
              <a:t> 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uitslaan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zoals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zelf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zou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willen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39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FD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Nooit</a:t>
            </a:r>
            <a:r>
              <a:rPr lang="en-US" dirty="0">
                <a:solidFill>
                  <a:srgbClr val="000000"/>
                </a:solidFill>
              </a:rPr>
              <a:t> lime </a:t>
            </a:r>
            <a:r>
              <a:rPr lang="en-US" dirty="0" err="1">
                <a:solidFill>
                  <a:srgbClr val="000000"/>
                </a:solidFill>
              </a:rPr>
              <a:t>groen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gedragen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Ben je opgevoed om je aan te passen en flexibel te zijn om anderen hun zin te geven of om de vrede te bewaren?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Kon je niet je vleugels uitslaan zoals je wilde en je eigen gevoelens volgen?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Is het makkelijker om maar toe te geven dan je eigen </a:t>
            </a:r>
            <a:r>
              <a:rPr lang="nl-NL" sz="2800" dirty="0" smtClean="0">
                <a:solidFill>
                  <a:srgbClr val="000000"/>
                </a:solidFill>
              </a:rPr>
              <a:t>weg </a:t>
            </a:r>
            <a:r>
              <a:rPr lang="en-NZ" sz="2800" dirty="0" smtClean="0">
                <a:solidFill>
                  <a:srgbClr val="000000"/>
                </a:solidFill>
              </a:rPr>
              <a:t>te gaan?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65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 smtClean="0"/>
              <a:t>groen</a:t>
            </a:r>
            <a:r>
              <a:rPr lang="en-US" dirty="0" smtClean="0"/>
              <a:t> </a:t>
            </a:r>
            <a:r>
              <a:rPr lang="en-US" dirty="0" err="1"/>
              <a:t>gedragen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 smtClean="0"/>
              <a:t>groen</a:t>
            </a:r>
            <a:r>
              <a:rPr lang="en-US" dirty="0" smtClean="0"/>
              <a:t>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opvoeding</a:t>
            </a:r>
            <a:r>
              <a:rPr lang="en-US" dirty="0"/>
              <a:t> en </a:t>
            </a:r>
            <a:r>
              <a:rPr lang="en-US" dirty="0" err="1"/>
              <a:t>conditionering</a:t>
            </a:r>
            <a:r>
              <a:rPr lang="en-US" dirty="0"/>
              <a:t>:</a:t>
            </a:r>
          </a:p>
          <a:p>
            <a:r>
              <a:rPr lang="en-US" dirty="0" smtClean="0"/>
              <a:t>Je k</a:t>
            </a:r>
            <a:r>
              <a:rPr lang="nl-NL" dirty="0" smtClean="0"/>
              <a:t>an</a:t>
            </a:r>
            <a:r>
              <a:rPr lang="en-US" dirty="0" smtClean="0"/>
              <a:t> je hart </a:t>
            </a:r>
            <a:r>
              <a:rPr lang="nl-NL" dirty="0" smtClean="0"/>
              <a:t>niet </a:t>
            </a:r>
            <a:r>
              <a:rPr lang="en-US" dirty="0" err="1" smtClean="0"/>
              <a:t>volgen</a:t>
            </a:r>
            <a:endParaRPr lang="en-US" dirty="0" smtClean="0"/>
          </a:p>
          <a:p>
            <a:r>
              <a:rPr lang="en-US" dirty="0" err="1" smtClean="0"/>
              <a:t>Moeilijk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je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beslissingen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nemen</a:t>
            </a:r>
            <a:endParaRPr lang="en-US" dirty="0" smtClean="0"/>
          </a:p>
          <a:p>
            <a:r>
              <a:rPr lang="en-US" dirty="0" smtClean="0"/>
              <a:t>K</a:t>
            </a:r>
            <a:r>
              <a:rPr lang="nl-NL" dirty="0" smtClean="0"/>
              <a:t>an 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de </a:t>
            </a:r>
            <a:r>
              <a:rPr lang="en-US" dirty="0" err="1" smtClean="0"/>
              <a:t>richting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 die je</a:t>
            </a:r>
            <a:r>
              <a:rPr lang="nl-NL" dirty="0" smtClean="0"/>
              <a:t>zelf verkiest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417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COUNT" val="1"/>
  <p:tag name="ARTICULATE_REFERENCE_TYPE_1" val="1"/>
  <p:tag name="ARTICULATE_REFERENCE_TITLE_1" val="Manual - module 2 BLUE"/>
  <p:tag name="ARTICULATE_REFERENCE_1" val="C:\Users\Playtech\Documents\My Articulate Projects\CC module 2\Source files\manuals\M2_blue.pdf"/>
  <p:tag name="ARTICULATE_AUDIO_TEMP" val="C:\Users\Playtech\AppData\Local\Temp\articulate\presenter\ae\audio\20150603171723\"/>
  <p:tag name="PRESENTATION_PLAYLIST_COUNT" val="2"/>
  <p:tag name="PRESENTATION_PLAYLIST_1" val="corporate"/>
  <p:tag name="PRESENTATION_PLAYLIST_2" val="bach"/>
  <p:tag name="PRESENTATION_PRESENTER_SLIDE_LEVEL" val="1"/>
  <p:tag name="ARTICULATE_PRESENTER_VERSION" val="6"/>
  <p:tag name="PUBLISH_TITLE" val="M2_blue2"/>
  <p:tag name="ARTICULATE_PUBLISH_PATH" val="C:\Users\Playtech\Documents\My Articulate Projects\CC module 2\Published files"/>
  <p:tag name="ARTICULATE_LOGO" val="CC logo.jpg"/>
  <p:tag name="ARTICULATE_PRESENTER" val="Thelma van der Werff"/>
  <p:tag name="ARTICULATE_PRESENTER_GUID" val="AC8AA0E2802E"/>
  <p:tag name="ARTICULATE_LMS" val="0"/>
  <p:tag name="ARTICULATE_TEMPLATE" val="CC Template V2.0"/>
  <p:tag name="ARTICULATE_TEMPLATE_GUID" val="f9139e53-8334-4593-a488-6a3e26f4980e"/>
  <p:tag name="LMS_PUBLISH" val="No"/>
  <p:tag name="PRESENTER_PREVIEW_MODE" val="0"/>
  <p:tag name="PRESENTER_PREVIEW_START" val="1"/>
  <p:tag name="PLAYERLOGOHEIGHT" val="68"/>
  <p:tag name="PLAYERLOGOWIDTH" val="322"/>
  <p:tag name="LAUNCHINNEWWINDOW" val="0"/>
  <p:tag name="LASTPUBLISHED" val="C:\Users\Playtech\Documents\My Articulate Projects\CC module 2\Published files\M2_navy2\player.html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K0htCW2U_files\slide0001_image001.pn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yellow\slide2.mp3"/>
  <p:tag name="AUDIO_ID" val="310"/>
  <p:tag name="ELAPSEDTIME" val="21.26"/>
  <p:tag name="ARTICULATE_SLIDE_GUID" val="d3591def-af44-45a1-a2af-bc19a258acbe"/>
  <p:tag name="TIMELINE" val="7.5/9.9/12.9/17.6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yellow\slide4.mp3"/>
  <p:tag name="AUDIO_ID" val="311"/>
  <p:tag name="ELAPSEDTIME" val="20.161"/>
  <p:tag name="ARTICULATE_SLIDE_GUID" val="6ed90be8-2684-410f-9e97-9f6e0b8bb103"/>
  <p:tag name="TIMELINE" val="2.6/5.2/6.9/10.1/17.2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1BN7ctzP_files\slide0001_image001.pn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olive\slide2.mp3"/>
  <p:tag name="AUDIO_ID" val="311"/>
  <p:tag name="ELAPSEDTIME" val="28.364"/>
  <p:tag name="TIMELINE" val="8.8/13.2/19.6"/>
  <p:tag name="ANNOTATION_COUNT" val="0"/>
  <p:tag name="ARTICULATE_SLIDE_GUID" val="505fdf79-6bbd-47aa-afed-1988d5e6d5b8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olive\slide4.mp3"/>
  <p:tag name="AUDIO_ID" val="313"/>
  <p:tag name="ELAPSEDTIME" val="24.239"/>
  <p:tag name="ARTICULATE_SLIDE_GUID" val="b0c12b6f-b3cc-45ad-aaea-5e74335d9d4b"/>
  <p:tag name="TIMELINE" val="3.4/6.4/13.3/16.1/20.5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64d9463-586a-433a-ba26-ec74a5e65702"/>
  <p:tag name="AUDIO_IMPORT" val="C:\Users\Playtech\Documents\My Articulate Projects\CC module 2\Source files\Audio\red\slide4.mp3"/>
  <p:tag name="AUDIO_ID" val="321"/>
  <p:tag name="ANNOTATION_COUNT" val="0"/>
  <p:tag name="ELAPSEDTIME" val="23.375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TIMELINE" val="10.40/15.10"/>
  <p:tag name="ARTICULATE_SLIDE_NAV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1AYJsaTD_files\slide0001_image001.pn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en\slide2.mp3"/>
  <p:tag name="AUDIO_ID" val="325"/>
  <p:tag name="TIMELINE" val="5.00/10.00/13.62"/>
  <p:tag name="ELAPSEDTIME" val="13.843"/>
  <p:tag name="ARTICULATE_SLIDE_GUID" val="61a8feab-3275-4f62-b0d3-4a4a393c51ed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en\slide4.mp3"/>
  <p:tag name="AUDIO_ID" val="335"/>
  <p:tag name="ELAPSEDTIME" val="25.781"/>
  <p:tag name="ARTICULATE_SLIDE_GUID" val="ec03bbe4-26e3-4bd7-b8c6-19cfecc7365a"/>
  <p:tag name="TIMELINE" val="2.8/6.0/11.8/16.6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8925QsMj_files\slide0001_image001.pn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turquois\slide2.mp3"/>
  <p:tag name="AUDIO_ID" val="258"/>
  <p:tag name="ELAPSEDTIME" val="15.671"/>
  <p:tag name="TIMELINE" val="5.7/10.1"/>
  <p:tag name="ANNOTATION_COUNT" val="0"/>
  <p:tag name="ARTICULATE_SLIDE_GUID" val="f10e80af-8d10-4b2b-9b4b-c3fbcd854b50"/>
  <p:tag name="ARTICULATE_SLIDE_NAV" val="2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turquois\slide4.mp3"/>
  <p:tag name="AUDIO_ID" val="260"/>
  <p:tag name="ELAPSEDTIME" val="22.671"/>
  <p:tag name="ARTICULATE_SLIDE_GUID" val="f0a98436-fa04-43b7-bf4b-e3e4366ddfff"/>
  <p:tag name="TIMELINE" val="2.3/4.9/9.5/14.2/19.3"/>
  <p:tag name="ANNOTATION_COUNT" val="0"/>
  <p:tag name="ARTICULATE_SLIDE_NAV" val="4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3YGwFKGJ_files\slide0001_image001.pn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lue\slide2.mp3"/>
  <p:tag name="AUDIO_ID" val="325"/>
  <p:tag name="ELAPSEDTIME" val="12.015"/>
  <p:tag name="TIMELINE" val="5.5/8.4"/>
  <p:tag name="ANNOTATION_COUNT" val="0"/>
  <p:tag name="ARTICULATE_SLIDE_GUID" val="1b29b3d3-0245-4651-bb1b-9515caaad2d8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lue\slide4.mp3"/>
  <p:tag name="AUDIO_ID" val="336"/>
  <p:tag name="ELAPSEDTIME" val="18.125"/>
  <p:tag name="TIMELINE" val="1.9/4.7/8.4/12.9"/>
  <p:tag name="ANNOTATION_COUNT" val="0"/>
  <p:tag name="ARTICULATE_SLIDE_GUID" val="0d6982a8-76c6-4078-bd79-33504f2d20ad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B7sJXG49_files\slide0001_image001.pn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indigo navy\slide2.mp3"/>
  <p:tag name="AUDIO_ID" val="325"/>
  <p:tag name="ELAPSEDTIME" val="17.89"/>
  <p:tag name="ARTICULATE_SLIDE_GUID" val="4d68355e-2ce4-4423-8f44-e3cb0ac1638d"/>
  <p:tag name="TIMELINE" val="10.9/13.5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indigo navy\slide4.mp3"/>
  <p:tag name="AUDIO_ID" val="337"/>
  <p:tag name="ELAPSEDTIME" val="23.796"/>
  <p:tag name="ARTICULATE_SLIDE_GUID" val="e11d51c3-7a15-403f-b64b-bb098469efea"/>
  <p:tag name="TIMELINE" val="2.2/7.6/14.5/19.0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4pW0YmiV_files\slide0001_image001.p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f17d86c-2f20-4c7e-a583-5ac72196d05e"/>
  <p:tag name="AUDIO_IMPORT" val="C:\Users\Playtech\Documents\My Articulate Projects\CC module 2\Source files\Audio\red\slide6.mp3"/>
  <p:tag name="AUDIO_ID" val="331"/>
  <p:tag name="ANNOTATION_COUNT" val="0"/>
  <p:tag name="ELAPSEDTIME" val="19.562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TIMELINE" val="4.40/7.40/10.60/14.30"/>
  <p:tag name="ARTICULATE_SLIDE_NAV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violet\slide2.mp3"/>
  <p:tag name="AUDIO_ID" val="258"/>
  <p:tag name="ELAPSEDTIME" val="20.322"/>
  <p:tag name="TIMELINE" val="14.4/17.2"/>
  <p:tag name="ANNOTATION_COUNT" val="0"/>
  <p:tag name="ARTICULATE_SLIDE_GUID" val="f8a713af-0954-459b-b6c0-83f2fee0c888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violet\slide4.mp3"/>
  <p:tag name="AUDIO_ID" val="260"/>
  <p:tag name="ELAPSEDTIME" val="17.447"/>
  <p:tag name="ARTICULATE_SLIDE_GUID" val="4f4ad8c0-3b6a-426b-be60-36ffd3be9676"/>
  <p:tag name="TIMELINE" val="1.9/5.6/9.4/11.7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mtrQ0Qti_files\slide0001_image001.pn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urple\slide2.mp3"/>
  <p:tag name="AUDIO_ID" val="325"/>
  <p:tag name="ELAPSEDTIME" val="20.083"/>
  <p:tag name="TIMELINE" val="10.0/11.4/15.9"/>
  <p:tag name="ANNOTATION_COUNT" val="0"/>
  <p:tag name="ARTICULATE_SLIDE_GUID" val="d2396b59-0bbc-4e7a-8f2c-7e557c0f262a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urple\slide4.mp3"/>
  <p:tag name="AUDIO_ID" val="339"/>
  <p:tag name="ELAPSEDTIME" val="20.895"/>
  <p:tag name="ARTICULATE_SLIDE_GUID" val="8cd9c024-ffc0-49de-85b3-24ab3b33c01b"/>
  <p:tag name="TIMELINE" val="3.6/6.2/14.2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OoFHtoyD_files\slide0001_image001.p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NLdcomUy_files\slide0001_image001.pn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magenta\slide2.mp3"/>
  <p:tag name="AUDIO_ID" val="258"/>
  <p:tag name="ELAPSEDTIME" val="20.947"/>
  <p:tag name="ARTICULATE_SLIDE_GUID" val="a46a29c6-e499-4b9d-95c9-695a4fc31804"/>
  <p:tag name="TIMELINE" val="7.7/12.8/17.5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magenta\slide4.mp3"/>
  <p:tag name="AUDIO_ID" val="260"/>
  <p:tag name="ELAPSEDTIME" val="18.02"/>
  <p:tag name="ARTICULATE_SLIDE_GUID" val="e3a919be-0d51-40df-bcfe-d8a214f6650d"/>
  <p:tag name="TIMELINE" val="2.6/6.5/15.0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PB0XaMNm_files\slide0001_image001.pn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ink\slide2.mp3"/>
  <p:tag name="AUDIO_ID" val="325"/>
  <p:tag name="ELAPSEDTIME" val="17.786"/>
  <p:tag name="TIMELINE" val="10.5/13.9"/>
  <p:tag name="ANNOTATION_COUNT" val="0"/>
  <p:tag name="ARTICULATE_SLIDE_GUID" val="3c68e184-c6ff-461c-a15c-21aee8c64e8e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ink\slide4.mp3"/>
  <p:tag name="AUDIO_ID" val="341"/>
  <p:tag name="ELAPSEDTIME" val="22.541"/>
  <p:tag name="TIMELINE" val="2.5/5.8/16.1"/>
  <p:tag name="ANNOTATION_COUNT" val="0"/>
  <p:tag name="ARTICULATE_SLIDE_GUID" val="a53c2bc8-ee44-4518-a334-9cc6f64e943a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n2JtfgpD_files\slide0001_image001.pn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white\slide2.mp3"/>
  <p:tag name="AUDIO_ID" val="325"/>
  <p:tag name="ELAPSEDTIME" val="13.187"/>
  <p:tag name="ARTICULATE_SLIDE_GUID" val="de2826e5-ae31-4209-af55-45a228341f59"/>
  <p:tag name="TIMELINE" val="7.5/10.7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white\slide4.mp3"/>
  <p:tag name="AUDIO_ID" val="342"/>
  <p:tag name="ELAPSEDTIME" val="17.682"/>
  <p:tag name="ARTICULATE_SLIDE_GUID" val="648c2c19-4cf0-4f15-916e-3352ff1989f7"/>
  <p:tag name="TIMELINE" val="2.3/4.8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S3WXlupC_files\slide0001_image001.pn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y\slide2.mp3"/>
  <p:tag name="AUDIO_ID" val="325"/>
  <p:tag name="ELAPSEDTIME" val="30.432"/>
  <p:tag name="TIMELINE" val="5.6/15.6"/>
  <p:tag name="ANNOTATION_COUNT" val="0"/>
  <p:tag name="ARTICULATE_SLIDE_GUID" val="fe6e5254-accb-4cef-8e7e-66c771d48ceb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y\slide4.mp3"/>
  <p:tag name="AUDIO_ID" val="343"/>
  <p:tag name="ELAPSEDTIME" val="13.187"/>
  <p:tag name="TIMELINE" val="1.8/4.8"/>
  <p:tag name="ANNOTATION_COUNT" val="0"/>
  <p:tag name="ARTICULATE_SLIDE_GUID" val="1cc08596-7aa0-4881-80e2-e67d130d6bbe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5dBL49K2_files\slide0001_image001.p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orange\slide2.mp3"/>
  <p:tag name="AUDIO_ID" val="342"/>
  <p:tag name="ARTICULATE_SLIDE_GUID" val="1eb601b2-ec43-431c-9c94-a86bff6ff6d5"/>
  <p:tag name="ANNOTATION_COUNT" val="0"/>
  <p:tag name="ELAPSEDTIME" val="18.125"/>
  <p:tag name="TIMELINE" val="5.70/9.20/12.2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urgundy\slide2.mp3"/>
  <p:tag name="AUDIO_ID" val="325"/>
  <p:tag name="ELAPSEDTIME" val="20.27"/>
  <p:tag name="TIMELINE" val="9.3/11.0/15.8"/>
  <p:tag name="ANNOTATION_COUNT" val="0"/>
  <p:tag name="ARTICULATE_SLIDE_GUID" val="e40301b0-ea4d-4f1e-9e95-f95f41f1f6cf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urgundy\slide4.mp3"/>
  <p:tag name="AUDIO_ID" val="344"/>
  <p:tag name="ELAPSEDTIME" val="28.656"/>
  <p:tag name="TIMELINE" val="2.3/6.5/14.1/19.5"/>
  <p:tag name="ANNOTATION_COUNT" val="0"/>
  <p:tag name="ARTICULATE_SLIDE_GUID" val="9e6fec8d-4801-4c8b-a7b1-16605a4f161c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m7vRkDrH_files\slide0001_image001.pn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rown\slide2.mp3"/>
  <p:tag name="AUDIO_ID" val="325"/>
  <p:tag name="ELAPSEDTIME" val="17.647"/>
  <p:tag name="ARTICULATE_SLIDE_GUID" val="de0e8c98-ba27-4096-b0ad-7a67387f0c06"/>
  <p:tag name="ANNOTATION_COUNT" val="0"/>
  <p:tag name="TIMELINE" val="8.60/14.3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rown\slide4.mp3"/>
  <p:tag name="AUDIO_ID" val="345"/>
  <p:tag name="ELAPSEDTIME" val="20.879"/>
  <p:tag name="ARTICULATE_SLIDE_GUID" val="3b58fc38-f1da-43ac-8b5e-9ba7390ccf10"/>
  <p:tag name="ANNOTATION_COUNT" val="0"/>
  <p:tag name="TIMELINE" val="1.80/5.10/12.30/17.3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P3ekSAlH_files\slide0001_image001.pn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6181be3-06f8-4443-b29f-acca324cdfe6"/>
  <p:tag name="AUDIO_IMPORT" val="C:\Users\Playtech\Documents\My Articulate Projects\CC module 2\Source files\Audio\colour presentations\black\slide2.mp3"/>
  <p:tag name="AUDIO_ID" val="357"/>
  <p:tag name="ELAPSEDTIME" val="14.286"/>
  <p:tag name="TIMELINE" val="9.9/12.1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352b3d2-f8d9-458a-ab59-4f164ceff073"/>
  <p:tag name="AUDIO_IMPORT" val="C:\Users\Playtech\Documents\My Articulate Projects\CC module 2\Source files\Audio\colour presentations\black\slide4.mp3"/>
  <p:tag name="AUDIO_ID" val="359"/>
  <p:tag name="ELAPSEDTIME" val="15.067"/>
  <p:tag name="TIMELINE" val="2.7/5.6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1IgMWIOL_files\slide0001_image001.pn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orange\slide4.mp3"/>
  <p:tag name="AUDIO_ID" val="344"/>
  <p:tag name="ARTICULATE_SLIDE_GUID" val="fd9a6524-44cd-4ba3-97c7-fc19a7a5e947"/>
  <p:tag name="ELAPSEDTIME" val="16.375"/>
  <p:tag name="ANNOTATION_COUNT" val="0"/>
  <p:tag name="TIMELINE" val="3.20/5.40/8.40/12.3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4"/>
</p:tagLst>
</file>

<file path=ppt/theme/theme1.xml><?xml version="1.0" encoding="utf-8"?>
<a:theme xmlns:a="http://schemas.openxmlformats.org/drawingml/2006/main" name="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</Template>
  <TotalTime>9266</TotalTime>
  <Words>1677</Words>
  <Application>Microsoft Macintosh PowerPoint</Application>
  <PresentationFormat>On-screen Show (4:3)</PresentationFormat>
  <Paragraphs>193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CC</vt:lpstr>
      <vt:lpstr>Nooit rood gedragen</vt:lpstr>
      <vt:lpstr>Nooit rood gedragen</vt:lpstr>
      <vt:lpstr>Nooit oranje gedragen</vt:lpstr>
      <vt:lpstr>Nooit oranje gedragen</vt:lpstr>
      <vt:lpstr>Nooit geel gedragen</vt:lpstr>
      <vt:lpstr>Nooit geel gedragen</vt:lpstr>
      <vt:lpstr>Nooit lime groen gedragen</vt:lpstr>
      <vt:lpstr>Nooit lime groen gedragen</vt:lpstr>
      <vt:lpstr>Nooit groen gedragen</vt:lpstr>
      <vt:lpstr>Nooit groen gedragen</vt:lpstr>
      <vt:lpstr>Nooit turkoois gedragen</vt:lpstr>
      <vt:lpstr>Nooit turkoois gedragen</vt:lpstr>
      <vt:lpstr>Nooit blauw gedragen</vt:lpstr>
      <vt:lpstr>Nooit blauw gedragen</vt:lpstr>
      <vt:lpstr>Nooit marine blauw gedragen</vt:lpstr>
      <vt:lpstr> Nooit marine blauw gedragen</vt:lpstr>
      <vt:lpstr>Nooit violet gedragen</vt:lpstr>
      <vt:lpstr>Nooit violet gedragen</vt:lpstr>
      <vt:lpstr>Nooit paars gedragen</vt:lpstr>
      <vt:lpstr>Nooit paars gedragen</vt:lpstr>
      <vt:lpstr>Nooit magenta/fuchsia gedragen</vt:lpstr>
      <vt:lpstr>Nooit magenta/fuchsia gedragen</vt:lpstr>
      <vt:lpstr>Nooit roze gedragen</vt:lpstr>
      <vt:lpstr>Nooit roze gedragen</vt:lpstr>
      <vt:lpstr>Nooit wit gedragen</vt:lpstr>
      <vt:lpstr>Nooit wit gedragen</vt:lpstr>
      <vt:lpstr>Nooit grijs gedragen</vt:lpstr>
      <vt:lpstr>Nooit grijs gedragen</vt:lpstr>
      <vt:lpstr>Nooit bordeux gedragen</vt:lpstr>
      <vt:lpstr>Nooit bordeux gedragen</vt:lpstr>
      <vt:lpstr>Nooit bruin gedragen</vt:lpstr>
      <vt:lpstr>Nooit bruin gedragen</vt:lpstr>
      <vt:lpstr>Nooit zwart gedragen</vt:lpstr>
      <vt:lpstr>Nooit zwart gedragen</vt:lpstr>
    </vt:vector>
  </TitlesOfParts>
  <Company>Colour Comfort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</dc:title>
  <dc:creator>Thelma van der Werff</dc:creator>
  <cp:lastModifiedBy>Thelma van der Werff</cp:lastModifiedBy>
  <cp:revision>130</cp:revision>
  <cp:lastPrinted>2013-04-15T22:47:41Z</cp:lastPrinted>
  <dcterms:created xsi:type="dcterms:W3CDTF">2013-03-25T21:48:59Z</dcterms:created>
  <dcterms:modified xsi:type="dcterms:W3CDTF">2016-11-28T00:56:40Z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07E3F5EE-C250-46FA-8EF8-DD00765CB455</vt:lpwstr>
  </property>
  <property fmtid="{D5CDD505-2E9C-101B-9397-08002B2CF9AE}" pid="4" name="ArticulatePath">
    <vt:lpwstr>M2_blue1</vt:lpwstr>
  </property>
  <property fmtid="{D5CDD505-2E9C-101B-9397-08002B2CF9AE}" pid="5" name="ArticulateProjectFull">
    <vt:lpwstr>C:\Users\Playtech\Documents\My Articulate Projects\CC module 2\Source files\PPT files\M2_blue1.ppta</vt:lpwstr>
  </property>
</Properties>
</file>