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7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8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9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10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11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2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13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14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15.xml" ContentType="application/vnd.openxmlformats-officedocument.presentationml.notesSlid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16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17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18.xml" ContentType="application/vnd.openxmlformats-officedocument.presentationml.notesSlid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19.xml" ContentType="application/vnd.openxmlformats-officedocument.presentationml.notesSlide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notesSlides/notesSlide20.xml" ContentType="application/vnd.openxmlformats-officedocument.presentationml.notesSlide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notesSlides/notesSlide21.xml" ContentType="application/vnd.openxmlformats-officedocument.presentationml.notesSlide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notesSlides/notesSlide22.xml" ContentType="application/vnd.openxmlformats-officedocument.presentationml.notesSlide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23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notesSlides/notesSlide24.xml" ContentType="application/vnd.openxmlformats-officedocument.presentationml.notesSlide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notesSlides/notesSlide25.xml" ContentType="application/vnd.openxmlformats-officedocument.presentationml.notesSlid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notesSlides/notesSlide26.xml" ContentType="application/vnd.openxmlformats-officedocument.presentationml.notesSlide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notesSlides/notesSlide27.xml" ContentType="application/vnd.openxmlformats-officedocument.presentationml.notesSlide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notesSlides/notesSlide28.xml" ContentType="application/vnd.openxmlformats-officedocument.presentationml.notesSlide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notesSlides/notesSlide29.xml" ContentType="application/vnd.openxmlformats-officedocument.presentationml.notesSlide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30.xml" ContentType="application/vnd.openxmlformats-officedocument.presentationml.notesSlid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notesSlides/notesSlide31.xml" ContentType="application/vnd.openxmlformats-officedocument.presentationml.notesSlide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notesSlides/notesSlide32.xml" ContentType="application/vnd.openxmlformats-officedocument.presentationml.notesSlide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notesSlides/notesSlide33.xml" ContentType="application/vnd.openxmlformats-officedocument.presentationml.notesSlide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notesSlides/notesSlide34.xml" ContentType="application/vnd.openxmlformats-officedocument.presentationml.notesSlide+xml"/>
  <Override PartName="/ppt/tags/tag8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6"/>
  </p:notesMasterIdLst>
  <p:sldIdLst>
    <p:sldId id="368" r:id="rId2"/>
    <p:sldId id="370" r:id="rId3"/>
    <p:sldId id="362" r:id="rId4"/>
    <p:sldId id="364" r:id="rId5"/>
    <p:sldId id="371" r:id="rId6"/>
    <p:sldId id="372" r:id="rId7"/>
    <p:sldId id="354" r:id="rId8"/>
    <p:sldId id="353" r:id="rId9"/>
    <p:sldId id="350" r:id="rId10"/>
    <p:sldId id="352" r:id="rId11"/>
    <p:sldId id="373" r:id="rId12"/>
    <p:sldId id="374" r:id="rId13"/>
    <p:sldId id="327" r:id="rId14"/>
    <p:sldId id="337" r:id="rId15"/>
    <p:sldId id="359" r:id="rId16"/>
    <p:sldId id="361" r:id="rId17"/>
    <p:sldId id="377" r:id="rId18"/>
    <p:sldId id="378" r:id="rId19"/>
    <p:sldId id="375" r:id="rId20"/>
    <p:sldId id="376" r:id="rId21"/>
    <p:sldId id="356" r:id="rId22"/>
    <p:sldId id="358" r:id="rId23"/>
    <p:sldId id="341" r:id="rId24"/>
    <p:sldId id="343" r:id="rId25"/>
    <p:sldId id="380" r:id="rId26"/>
    <p:sldId id="379" r:id="rId27"/>
    <p:sldId id="338" r:id="rId28"/>
    <p:sldId id="340" r:id="rId29"/>
    <p:sldId id="344" r:id="rId30"/>
    <p:sldId id="346" r:id="rId31"/>
    <p:sldId id="347" r:id="rId32"/>
    <p:sldId id="349" r:id="rId33"/>
    <p:sldId id="365" r:id="rId34"/>
    <p:sldId id="367" r:id="rId35"/>
  </p:sldIdLst>
  <p:sldSz cx="9144000" cy="6858000" type="screen4x3"/>
  <p:notesSz cx="6858000" cy="9144000"/>
  <p:custDataLst>
    <p:tags r:id="rId3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+DU4kbR9RYGGj7eoygaflA==" hashData="5bLCWgj6g/Mf+v8h+Of6l5Jfgw8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99F3"/>
    <a:srgbClr val="6D0AC2"/>
    <a:srgbClr val="1EE9DA"/>
    <a:srgbClr val="FF0EF4"/>
    <a:srgbClr val="B2FF35"/>
    <a:srgbClr val="764F27"/>
    <a:srgbClr val="996633"/>
    <a:srgbClr val="FCCB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65" autoAdjust="0"/>
    <p:restoredTop sz="66667" autoAdjust="0"/>
  </p:normalViewPr>
  <p:slideViewPr>
    <p:cSldViewPr snapToGrid="0" snapToObjects="1">
      <p:cViewPr varScale="1">
        <p:scale>
          <a:sx n="63" d="100"/>
          <a:sy n="63" d="100"/>
        </p:scale>
        <p:origin x="208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gs" Target="tags/tag1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449E5-5DBD-C847-ABA7-69055264AAE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D424EB-D23C-CF4B-92C1-B1E44BE8D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49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26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28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31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33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36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38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41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43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tags" Target="../tags/tag46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tags" Target="../tags/tag48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tags" Target="../tags/tag51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tags" Target="../tags/tag53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tags" Target="../tags/tag56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tags" Target="../tags/tag58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tags" Target="../tags/tag61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tags" Target="../tags/tag63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tags" Target="../tags/tag66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tags" Target="../tags/tag68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tags" Target="../tags/tag71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tags" Target="../tags/tag73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tags" Target="../tags/tag76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tags" Target="../tags/tag78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tags" Target="../tags/tag81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tags" Target="../tags/tag83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tags" Target="../tags/tag86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3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13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16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18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21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23.xml"/><Relationship Id="rId2" Type="http://schemas.openxmlformats.org/officeDocument/2006/relationships/notesMaster" Target="../notesMasters/notesMaster1.xml"/><Relationship Id="rId3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58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81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58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815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58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815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58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815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58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815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5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815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815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58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815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58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815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58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8158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58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8158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5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585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8158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585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8158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585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81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81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AU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5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81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5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815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424EB-D23C-CF4B-92C1-B1E44BE8D48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5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9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  <a:lvl2pPr>
              <a:defRPr>
                <a:solidFill>
                  <a:srgbClr val="FFFFCC"/>
                </a:solidFill>
              </a:defRPr>
            </a:lvl2pPr>
            <a:lvl3pPr>
              <a:defRPr>
                <a:solidFill>
                  <a:srgbClr val="FFFFCC"/>
                </a:solidFill>
              </a:defRPr>
            </a:lvl3pPr>
            <a:lvl4pPr>
              <a:defRPr>
                <a:solidFill>
                  <a:srgbClr val="FFFFCC"/>
                </a:solidFill>
              </a:defRPr>
            </a:lvl4pPr>
            <a:lvl5pPr>
              <a:defRPr>
                <a:solidFill>
                  <a:srgbClr val="FFFFCC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9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E8BDF-0175-5848-A6FE-5735E3E55098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AF636-A0A9-DC4A-B75C-529C16FD91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0.xml"/><Relationship Id="rId5" Type="http://schemas.openxmlformats.org/officeDocument/2006/relationships/image" Target="../media/image2.png"/><Relationship Id="rId1" Type="http://schemas.openxmlformats.org/officeDocument/2006/relationships/tags" Target="../tags/tag24.xml"/><Relationship Id="rId2" Type="http://schemas.openxmlformats.org/officeDocument/2006/relationships/tags" Target="../tags/tag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2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2.xml"/><Relationship Id="rId5" Type="http://schemas.openxmlformats.org/officeDocument/2006/relationships/image" Target="../media/image2.png"/><Relationship Id="rId1" Type="http://schemas.openxmlformats.org/officeDocument/2006/relationships/tags" Target="../tags/tag29.xml"/><Relationship Id="rId2" Type="http://schemas.openxmlformats.org/officeDocument/2006/relationships/tags" Target="../tags/tag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3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4.xml"/><Relationship Id="rId5" Type="http://schemas.openxmlformats.org/officeDocument/2006/relationships/image" Target="../media/image2.png"/><Relationship Id="rId1" Type="http://schemas.openxmlformats.org/officeDocument/2006/relationships/tags" Target="../tags/tag34.xml"/><Relationship Id="rId2" Type="http://schemas.openxmlformats.org/officeDocument/2006/relationships/tags" Target="../tags/tag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3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6.xml"/><Relationship Id="rId5" Type="http://schemas.openxmlformats.org/officeDocument/2006/relationships/image" Target="../media/image2.png"/><Relationship Id="rId1" Type="http://schemas.openxmlformats.org/officeDocument/2006/relationships/tags" Target="../tags/tag39.xml"/><Relationship Id="rId2" Type="http://schemas.openxmlformats.org/officeDocument/2006/relationships/tags" Target="../tags/tag4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4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8.xml"/><Relationship Id="rId5" Type="http://schemas.openxmlformats.org/officeDocument/2006/relationships/image" Target="../media/image2.png"/><Relationship Id="rId1" Type="http://schemas.openxmlformats.org/officeDocument/2006/relationships/tags" Target="../tags/tag44.xml"/><Relationship Id="rId2" Type="http://schemas.openxmlformats.org/officeDocument/2006/relationships/tags" Target="../tags/tag4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tags" Target="../tags/tag4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.xml"/><Relationship Id="rId5" Type="http://schemas.openxmlformats.org/officeDocument/2006/relationships/image" Target="../media/image2.png"/><Relationship Id="rId1" Type="http://schemas.openxmlformats.org/officeDocument/2006/relationships/tags" Target="../tags/tag4.xml"/><Relationship Id="rId2" Type="http://schemas.openxmlformats.org/officeDocument/2006/relationships/tags" Target="../tags/tag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0.xml"/><Relationship Id="rId5" Type="http://schemas.openxmlformats.org/officeDocument/2006/relationships/image" Target="../media/image2.png"/><Relationship Id="rId1" Type="http://schemas.openxmlformats.org/officeDocument/2006/relationships/tags" Target="../tags/tag49.xml"/><Relationship Id="rId2" Type="http://schemas.openxmlformats.org/officeDocument/2006/relationships/tags" Target="../tags/tag5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tags" Target="../tags/tag5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2.xml"/><Relationship Id="rId5" Type="http://schemas.openxmlformats.org/officeDocument/2006/relationships/image" Target="../media/image2.png"/><Relationship Id="rId1" Type="http://schemas.openxmlformats.org/officeDocument/2006/relationships/tags" Target="../tags/tag54.xml"/><Relationship Id="rId2" Type="http://schemas.openxmlformats.org/officeDocument/2006/relationships/tags" Target="../tags/tag5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tags" Target="../tags/tag5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4.xml"/><Relationship Id="rId5" Type="http://schemas.openxmlformats.org/officeDocument/2006/relationships/image" Target="../media/image2.png"/><Relationship Id="rId1" Type="http://schemas.openxmlformats.org/officeDocument/2006/relationships/tags" Target="../tags/tag59.xml"/><Relationship Id="rId2" Type="http://schemas.openxmlformats.org/officeDocument/2006/relationships/tags" Target="../tags/tag6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tags" Target="../tags/tag6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6.xml"/><Relationship Id="rId5" Type="http://schemas.openxmlformats.org/officeDocument/2006/relationships/image" Target="../media/image2.png"/><Relationship Id="rId1" Type="http://schemas.openxmlformats.org/officeDocument/2006/relationships/tags" Target="../tags/tag64.xml"/><Relationship Id="rId2" Type="http://schemas.openxmlformats.org/officeDocument/2006/relationships/tags" Target="../tags/tag6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tags" Target="../tags/tag6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8.xml"/><Relationship Id="rId5" Type="http://schemas.openxmlformats.org/officeDocument/2006/relationships/image" Target="../media/image2.png"/><Relationship Id="rId1" Type="http://schemas.openxmlformats.org/officeDocument/2006/relationships/tags" Target="../tags/tag69.xml"/><Relationship Id="rId2" Type="http://schemas.openxmlformats.org/officeDocument/2006/relationships/tags" Target="../tags/tag7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tags" Target="../tags/tag7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30.xml"/><Relationship Id="rId5" Type="http://schemas.openxmlformats.org/officeDocument/2006/relationships/image" Target="../media/image2.png"/><Relationship Id="rId1" Type="http://schemas.openxmlformats.org/officeDocument/2006/relationships/tags" Target="../tags/tag74.xml"/><Relationship Id="rId2" Type="http://schemas.openxmlformats.org/officeDocument/2006/relationships/tags" Target="../tags/tag7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tags" Target="../tags/tag7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32.xml"/><Relationship Id="rId5" Type="http://schemas.openxmlformats.org/officeDocument/2006/relationships/image" Target="../media/image2.png"/><Relationship Id="rId1" Type="http://schemas.openxmlformats.org/officeDocument/2006/relationships/tags" Target="../tags/tag79.xml"/><Relationship Id="rId2" Type="http://schemas.openxmlformats.org/officeDocument/2006/relationships/tags" Target="../tags/tag8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tags" Target="../tags/tag8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34.xml"/><Relationship Id="rId5" Type="http://schemas.openxmlformats.org/officeDocument/2006/relationships/image" Target="../media/image2.png"/><Relationship Id="rId1" Type="http://schemas.openxmlformats.org/officeDocument/2006/relationships/tags" Target="../tags/tag84.xml"/><Relationship Id="rId2" Type="http://schemas.openxmlformats.org/officeDocument/2006/relationships/tags" Target="../tags/tag8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4.xml"/><Relationship Id="rId5" Type="http://schemas.openxmlformats.org/officeDocument/2006/relationships/image" Target="../media/image2.png"/><Relationship Id="rId1" Type="http://schemas.openxmlformats.org/officeDocument/2006/relationships/tags" Target="../tags/tag9.xml"/><Relationship Id="rId2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6.xml"/><Relationship Id="rId5" Type="http://schemas.openxmlformats.org/officeDocument/2006/relationships/image" Target="../media/image2.png"/><Relationship Id="rId1" Type="http://schemas.openxmlformats.org/officeDocument/2006/relationships/tags" Target="../tags/tag14.xml"/><Relationship Id="rId2" Type="http://schemas.openxmlformats.org/officeDocument/2006/relationships/tags" Target="../tags/tag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1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8.xml"/><Relationship Id="rId5" Type="http://schemas.openxmlformats.org/officeDocument/2006/relationships/image" Target="../media/image2.png"/><Relationship Id="rId1" Type="http://schemas.openxmlformats.org/officeDocument/2006/relationships/tags" Target="../tags/tag19.xml"/><Relationship Id="rId2" Type="http://schemas.openxmlformats.org/officeDocument/2006/relationships/tags" Target="../tags/tag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2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Gestopt</a:t>
            </a:r>
            <a:r>
              <a:rPr lang="en-US" dirty="0" smtClean="0"/>
              <a:t> met de </a:t>
            </a:r>
            <a:r>
              <a:rPr lang="en-US" dirty="0" err="1" smtClean="0"/>
              <a:t>kleur</a:t>
            </a:r>
            <a:r>
              <a:rPr lang="en-US" dirty="0" smtClean="0"/>
              <a:t> rood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gestopt</a:t>
            </a:r>
            <a:r>
              <a:rPr lang="en-US" dirty="0"/>
              <a:t> bent met het </a:t>
            </a:r>
            <a:r>
              <a:rPr lang="en-US" dirty="0" err="1"/>
              <a:t>dragen</a:t>
            </a:r>
            <a:r>
              <a:rPr lang="en-US" dirty="0"/>
              <a:t> van 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smtClean="0"/>
              <a:t>rood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geeft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informatie</a:t>
            </a:r>
            <a:r>
              <a:rPr lang="en-US" dirty="0"/>
              <a:t> over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emotionele</a:t>
            </a:r>
            <a:r>
              <a:rPr lang="en-US" dirty="0"/>
              <a:t> </a:t>
            </a:r>
            <a:r>
              <a:rPr lang="en-US" dirty="0" err="1"/>
              <a:t>verandering</a:t>
            </a:r>
            <a:r>
              <a:rPr lang="en-US" dirty="0"/>
              <a:t> / </a:t>
            </a:r>
            <a:r>
              <a:rPr lang="en-US" dirty="0" err="1"/>
              <a:t>gebeurtenis</a:t>
            </a:r>
            <a:r>
              <a:rPr lang="en-US" dirty="0"/>
              <a:t> die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plaats</a:t>
            </a:r>
            <a:r>
              <a:rPr lang="en-US" dirty="0"/>
              <a:t> </a:t>
            </a:r>
            <a:r>
              <a:rPr lang="en-US" dirty="0" err="1"/>
              <a:t>gevonden</a:t>
            </a:r>
            <a:r>
              <a:rPr lang="en-US" dirty="0"/>
              <a:t>:</a:t>
            </a:r>
          </a:p>
          <a:p>
            <a:r>
              <a:rPr lang="en-US" dirty="0" err="1" smtClean="0"/>
              <a:t>Voelde</a:t>
            </a:r>
            <a:r>
              <a:rPr lang="en-US" dirty="0" smtClean="0"/>
              <a:t> </a:t>
            </a:r>
            <a:r>
              <a:rPr lang="en-US" dirty="0" err="1" smtClean="0"/>
              <a:t>frustratie</a:t>
            </a:r>
            <a:r>
              <a:rPr lang="en-US" dirty="0" smtClean="0"/>
              <a:t>, </a:t>
            </a:r>
            <a:r>
              <a:rPr lang="en-US" dirty="0" err="1" smtClean="0"/>
              <a:t>irritatie</a:t>
            </a:r>
            <a:r>
              <a:rPr lang="en-US" dirty="0" smtClean="0"/>
              <a:t> en /of </a:t>
            </a:r>
            <a:r>
              <a:rPr lang="en-US" dirty="0" err="1" smtClean="0"/>
              <a:t>uitputting</a:t>
            </a:r>
            <a:endParaRPr lang="en-US" dirty="0" smtClean="0"/>
          </a:p>
          <a:p>
            <a:r>
              <a:rPr lang="en-US" dirty="0" err="1" smtClean="0"/>
              <a:t>Enthousiasme</a:t>
            </a:r>
            <a:r>
              <a:rPr lang="en-US" dirty="0" smtClean="0"/>
              <a:t> en </a:t>
            </a:r>
            <a:r>
              <a:rPr lang="en-US" dirty="0" err="1" smtClean="0"/>
              <a:t>passie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het </a:t>
            </a:r>
            <a:r>
              <a:rPr lang="en-US" dirty="0" err="1" smtClean="0"/>
              <a:t>leven</a:t>
            </a:r>
            <a:r>
              <a:rPr lang="en-US" dirty="0" smtClean="0"/>
              <a:t> </a:t>
            </a:r>
            <a:r>
              <a:rPr lang="en-US" dirty="0" err="1" smtClean="0"/>
              <a:t>verloren</a:t>
            </a:r>
            <a:endParaRPr lang="en-US" dirty="0" smtClean="0"/>
          </a:p>
          <a:p>
            <a:r>
              <a:rPr lang="en-US" dirty="0" err="1" smtClean="0"/>
              <a:t>Ontevreden</a:t>
            </a:r>
            <a:r>
              <a:rPr lang="en-US" dirty="0" smtClean="0"/>
              <a:t> met het </a:t>
            </a:r>
            <a:r>
              <a:rPr lang="en-US" dirty="0" err="1" smtClean="0"/>
              <a:t>dagelijks</a:t>
            </a:r>
            <a:r>
              <a:rPr lang="en-US" dirty="0" smtClean="0"/>
              <a:t> </a:t>
            </a:r>
            <a:r>
              <a:rPr lang="en-US" dirty="0" err="1" smtClean="0"/>
              <a:t>leven</a:t>
            </a:r>
            <a:endParaRPr lang="en-US" dirty="0" smtClean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896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872" y="34178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/>
              <a:t>Gestopt</a:t>
            </a:r>
            <a:r>
              <a:rPr lang="en-US" dirty="0"/>
              <a:t> met 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/>
              <a:t>groen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76255" y="1484784"/>
            <a:ext cx="81442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Is er iets gebeurd waardoor je moeite hebt om je eigen grenzen aan te geven?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Heeft iemand je grenzen overschreden</a:t>
            </a:r>
            <a:r>
              <a:rPr lang="nl-NL" sz="2800" dirty="0" smtClean="0">
                <a:solidFill>
                  <a:srgbClr val="FFFFCC"/>
                </a:solidFill>
              </a:rPr>
              <a:t> </a:t>
            </a:r>
            <a:r>
              <a:rPr lang="en-NZ" sz="2800" dirty="0" smtClean="0">
                <a:solidFill>
                  <a:srgbClr val="FFFFCC"/>
                </a:solidFill>
              </a:rPr>
              <a:t>in een relatie zoals familie, vrienden, werk, buren?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Vertrouw je je eigen emoties /  gevoelens niet?</a:t>
            </a:r>
            <a:endParaRPr lang="en-NZ" sz="2800" dirty="0">
              <a:solidFill>
                <a:srgbClr val="FFFFCC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901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E9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Gestopt</a:t>
            </a:r>
            <a:r>
              <a:rPr lang="en-US" dirty="0" smtClean="0">
                <a:solidFill>
                  <a:srgbClr val="000000"/>
                </a:solidFill>
              </a:rPr>
              <a:t> met de </a:t>
            </a:r>
            <a:r>
              <a:rPr lang="en-US" dirty="0" err="1" smtClean="0">
                <a:solidFill>
                  <a:srgbClr val="000000"/>
                </a:solidFill>
              </a:rPr>
              <a:t>kleur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turkoois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</a:rPr>
              <a:t>Als</a:t>
            </a:r>
            <a:r>
              <a:rPr lang="en-US" dirty="0">
                <a:solidFill>
                  <a:srgbClr val="000000"/>
                </a:solidFill>
              </a:rPr>
              <a:t> je </a:t>
            </a:r>
            <a:r>
              <a:rPr lang="en-US" dirty="0" err="1">
                <a:solidFill>
                  <a:srgbClr val="000000"/>
                </a:solidFill>
              </a:rPr>
              <a:t>gestopt</a:t>
            </a:r>
            <a:r>
              <a:rPr lang="en-US" dirty="0">
                <a:solidFill>
                  <a:srgbClr val="000000"/>
                </a:solidFill>
              </a:rPr>
              <a:t> bent met het </a:t>
            </a:r>
            <a:r>
              <a:rPr lang="en-US" dirty="0" err="1">
                <a:solidFill>
                  <a:srgbClr val="000000"/>
                </a:solidFill>
              </a:rPr>
              <a:t>dragen</a:t>
            </a:r>
            <a:r>
              <a:rPr lang="en-US" dirty="0">
                <a:solidFill>
                  <a:srgbClr val="000000"/>
                </a:solidFill>
              </a:rPr>
              <a:t> van de </a:t>
            </a:r>
            <a:r>
              <a:rPr lang="en-US" dirty="0" err="1">
                <a:solidFill>
                  <a:srgbClr val="000000"/>
                </a:solidFill>
              </a:rPr>
              <a:t>kleur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turkoois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geeft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dit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informatie</a:t>
            </a:r>
            <a:r>
              <a:rPr lang="en-US" dirty="0">
                <a:solidFill>
                  <a:srgbClr val="000000"/>
                </a:solidFill>
              </a:rPr>
              <a:t> over </a:t>
            </a:r>
            <a:r>
              <a:rPr lang="en-US" dirty="0" err="1">
                <a:solidFill>
                  <a:srgbClr val="000000"/>
                </a:solidFill>
              </a:rPr>
              <a:t>een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emotionele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verandering</a:t>
            </a:r>
            <a:r>
              <a:rPr lang="en-US" dirty="0">
                <a:solidFill>
                  <a:srgbClr val="000000"/>
                </a:solidFill>
              </a:rPr>
              <a:t> / </a:t>
            </a:r>
            <a:r>
              <a:rPr lang="en-US" dirty="0" err="1">
                <a:solidFill>
                  <a:srgbClr val="000000"/>
                </a:solidFill>
              </a:rPr>
              <a:t>gebeurtenis</a:t>
            </a:r>
            <a:r>
              <a:rPr lang="en-US" dirty="0">
                <a:solidFill>
                  <a:srgbClr val="000000"/>
                </a:solidFill>
              </a:rPr>
              <a:t> die </a:t>
            </a:r>
            <a:r>
              <a:rPr lang="en-US" dirty="0" err="1">
                <a:solidFill>
                  <a:srgbClr val="000000"/>
                </a:solidFill>
              </a:rPr>
              <a:t>heeft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plaats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gevonden</a:t>
            </a:r>
            <a:r>
              <a:rPr lang="en-US" dirty="0">
                <a:solidFill>
                  <a:srgbClr val="000000"/>
                </a:solidFill>
              </a:rPr>
              <a:t>: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Geen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ruimte</a:t>
            </a:r>
            <a:r>
              <a:rPr lang="en-US" dirty="0" smtClean="0">
                <a:solidFill>
                  <a:srgbClr val="000000"/>
                </a:solidFill>
              </a:rPr>
              <a:t> / </a:t>
            </a:r>
            <a:r>
              <a:rPr lang="en-US" dirty="0" err="1" smtClean="0">
                <a:solidFill>
                  <a:srgbClr val="000000"/>
                </a:solidFill>
              </a:rPr>
              <a:t>tijd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voor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plezier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speelsheid</a:t>
            </a:r>
            <a:r>
              <a:rPr lang="en-US" dirty="0" smtClean="0">
                <a:solidFill>
                  <a:srgbClr val="000000"/>
                </a:solidFill>
              </a:rPr>
              <a:t> en </a:t>
            </a:r>
            <a:r>
              <a:rPr lang="en-US" dirty="0" err="1" smtClean="0">
                <a:solidFill>
                  <a:srgbClr val="000000"/>
                </a:solidFill>
              </a:rPr>
              <a:t>creativiteit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Gekwetst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terwijl</a:t>
            </a:r>
            <a:r>
              <a:rPr lang="en-US" dirty="0" smtClean="0">
                <a:solidFill>
                  <a:srgbClr val="000000"/>
                </a:solidFill>
              </a:rPr>
              <a:t> men </a:t>
            </a:r>
            <a:r>
              <a:rPr lang="en-US" dirty="0" err="1" smtClean="0">
                <a:solidFill>
                  <a:srgbClr val="000000"/>
                </a:solidFill>
              </a:rPr>
              <a:t>creativiteit</a:t>
            </a:r>
            <a:r>
              <a:rPr lang="en-US" dirty="0" smtClean="0">
                <a:solidFill>
                  <a:srgbClr val="000000"/>
                </a:solidFill>
              </a:rPr>
              <a:t> of </a:t>
            </a:r>
            <a:r>
              <a:rPr lang="en-US" dirty="0" err="1" smtClean="0">
                <a:solidFill>
                  <a:srgbClr val="000000"/>
                </a:solidFill>
              </a:rPr>
              <a:t>innerlijke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emoties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wilde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uitdragen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8813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E9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Gestopt</a:t>
            </a:r>
            <a:r>
              <a:rPr lang="en-US" dirty="0">
                <a:solidFill>
                  <a:srgbClr val="000000"/>
                </a:solidFill>
              </a:rPr>
              <a:t> met de </a:t>
            </a:r>
            <a:r>
              <a:rPr lang="en-US" dirty="0" err="1">
                <a:solidFill>
                  <a:srgbClr val="000000"/>
                </a:solidFill>
              </a:rPr>
              <a:t>kleur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turkoois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76255" y="1484784"/>
            <a:ext cx="81442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Is er iets gebeurd dat je weerhield om je eigen intuitie te vertrouwen, waardoor je minder spontaan en speels werd?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Ben je teleurgesteld in het resultaat van je idealen?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Is je creativiteit niet gewaardeerd door anderen? </a:t>
            </a:r>
            <a:endParaRPr lang="en-NZ" sz="28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9145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Gestopt</a:t>
            </a:r>
            <a:r>
              <a:rPr lang="en-US" dirty="0"/>
              <a:t> met 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 smtClean="0"/>
              <a:t>blauw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7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gestopt</a:t>
            </a:r>
            <a:r>
              <a:rPr lang="en-US" dirty="0"/>
              <a:t> bent met het </a:t>
            </a:r>
            <a:r>
              <a:rPr lang="en-US" dirty="0" err="1"/>
              <a:t>dragen</a:t>
            </a:r>
            <a:r>
              <a:rPr lang="en-US" dirty="0"/>
              <a:t> van 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 smtClean="0"/>
              <a:t>blauw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geeft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informatie</a:t>
            </a:r>
            <a:r>
              <a:rPr lang="en-US" dirty="0"/>
              <a:t> over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emotionele</a:t>
            </a:r>
            <a:r>
              <a:rPr lang="en-US" dirty="0"/>
              <a:t> </a:t>
            </a:r>
            <a:r>
              <a:rPr lang="en-US" dirty="0" err="1"/>
              <a:t>verandering</a:t>
            </a:r>
            <a:r>
              <a:rPr lang="en-US" dirty="0"/>
              <a:t> / </a:t>
            </a:r>
            <a:r>
              <a:rPr lang="en-US" dirty="0" err="1"/>
              <a:t>gebeurtenis</a:t>
            </a:r>
            <a:r>
              <a:rPr lang="en-US" dirty="0"/>
              <a:t> die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plaats</a:t>
            </a:r>
            <a:r>
              <a:rPr lang="en-US" dirty="0"/>
              <a:t> </a:t>
            </a:r>
            <a:r>
              <a:rPr lang="en-US" dirty="0" err="1"/>
              <a:t>gevonden</a:t>
            </a:r>
            <a:r>
              <a:rPr lang="en-US" dirty="0"/>
              <a:t>:</a:t>
            </a:r>
          </a:p>
          <a:p>
            <a:r>
              <a:rPr lang="en-US" dirty="0" smtClean="0"/>
              <a:t>Het </a:t>
            </a:r>
            <a:r>
              <a:rPr lang="en-US" dirty="0" err="1" smtClean="0"/>
              <a:t>leven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vertrouwen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Geloof</a:t>
            </a:r>
            <a:r>
              <a:rPr lang="en-US" dirty="0" smtClean="0"/>
              <a:t> in </a:t>
            </a:r>
            <a:r>
              <a:rPr lang="en-US" dirty="0" err="1" smtClean="0"/>
              <a:t>jezelf</a:t>
            </a:r>
            <a:r>
              <a:rPr lang="en-US" dirty="0" smtClean="0"/>
              <a:t> / </a:t>
            </a:r>
            <a:r>
              <a:rPr lang="en-US" dirty="0" err="1" smtClean="0"/>
              <a:t>toekomst</a:t>
            </a:r>
            <a:r>
              <a:rPr lang="en-US" dirty="0" smtClean="0"/>
              <a:t> </a:t>
            </a:r>
            <a:r>
              <a:rPr lang="en-US" dirty="0" err="1" smtClean="0"/>
              <a:t>verloren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Moeilijk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met de </a:t>
            </a:r>
            <a:r>
              <a:rPr lang="en-US" dirty="0" err="1" smtClean="0"/>
              <a:t>stroom</a:t>
            </a:r>
            <a:r>
              <a:rPr lang="en-US" dirty="0" smtClean="0"/>
              <a:t> des </a:t>
            </a:r>
            <a:r>
              <a:rPr lang="en-US" dirty="0" err="1" smtClean="0"/>
              <a:t>levens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gaan</a:t>
            </a:r>
            <a:endParaRPr lang="en-US" dirty="0" smtClean="0"/>
          </a:p>
          <a:p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communiceren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Kwetsbaar</a:t>
            </a:r>
            <a:r>
              <a:rPr lang="en-US" dirty="0" smtClean="0"/>
              <a:t> </a:t>
            </a:r>
            <a:r>
              <a:rPr lang="en-US" dirty="0" err="1" smtClean="0"/>
              <a:t>voelen</a:t>
            </a:r>
            <a:r>
              <a:rPr lang="en-US" dirty="0" smtClean="0"/>
              <a:t>,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onder</a:t>
            </a:r>
            <a:r>
              <a:rPr lang="en-US" dirty="0" smtClean="0"/>
              <a:t> </a:t>
            </a:r>
            <a:r>
              <a:rPr lang="en-US" dirty="0" err="1" smtClean="0"/>
              <a:t>controle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8624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Gestopt</a:t>
            </a:r>
            <a:r>
              <a:rPr lang="en-US" dirty="0"/>
              <a:t> met 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/>
              <a:t>blauw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6255" y="1484784"/>
            <a:ext cx="814421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Is er iets gebeurd waardoor je het gevoel had dat je de controle kwijt was, het vertrouwen in het leven of jezelf?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Vond je het moeilijk om uit te spreken hoe je je voelde?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Heeft iemand je vertrouwen beschaamd?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0614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Gestopt</a:t>
            </a:r>
            <a:r>
              <a:rPr lang="en-US" dirty="0" smtClean="0"/>
              <a:t> met de </a:t>
            </a:r>
            <a:r>
              <a:rPr lang="en-US" dirty="0" err="1" smtClean="0"/>
              <a:t>kleur</a:t>
            </a:r>
            <a:r>
              <a:rPr lang="en-US" dirty="0" smtClean="0"/>
              <a:t> marine </a:t>
            </a:r>
            <a:r>
              <a:rPr lang="en-US" dirty="0" err="1" smtClean="0"/>
              <a:t>blauw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gestopt</a:t>
            </a:r>
            <a:r>
              <a:rPr lang="en-US" dirty="0"/>
              <a:t> bent met het </a:t>
            </a:r>
            <a:r>
              <a:rPr lang="en-US" dirty="0" err="1"/>
              <a:t>dragen</a:t>
            </a:r>
            <a:r>
              <a:rPr lang="en-US" dirty="0"/>
              <a:t> van 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smtClean="0"/>
              <a:t>marine </a:t>
            </a:r>
            <a:r>
              <a:rPr lang="en-US" dirty="0" err="1" smtClean="0"/>
              <a:t>blauw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geeft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informatie</a:t>
            </a:r>
            <a:r>
              <a:rPr lang="en-US" dirty="0"/>
              <a:t> over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emotionele</a:t>
            </a:r>
            <a:r>
              <a:rPr lang="en-US" dirty="0"/>
              <a:t> </a:t>
            </a:r>
            <a:r>
              <a:rPr lang="en-US" dirty="0" err="1"/>
              <a:t>verandering</a:t>
            </a:r>
            <a:r>
              <a:rPr lang="en-US" dirty="0"/>
              <a:t> / </a:t>
            </a:r>
            <a:r>
              <a:rPr lang="en-US" dirty="0" err="1"/>
              <a:t>gebeurtenis</a:t>
            </a:r>
            <a:r>
              <a:rPr lang="en-US" dirty="0"/>
              <a:t> die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plaats</a:t>
            </a:r>
            <a:r>
              <a:rPr lang="en-US" dirty="0"/>
              <a:t> </a:t>
            </a:r>
            <a:r>
              <a:rPr lang="en-US" dirty="0" err="1"/>
              <a:t>gevonden</a:t>
            </a:r>
            <a:r>
              <a:rPr lang="en-US" dirty="0"/>
              <a:t>:</a:t>
            </a:r>
          </a:p>
          <a:p>
            <a:r>
              <a:rPr lang="en-US" dirty="0" err="1" smtClean="0"/>
              <a:t>Vertrouwen</a:t>
            </a:r>
            <a:r>
              <a:rPr lang="en-US" dirty="0" smtClean="0"/>
              <a:t> in </a:t>
            </a:r>
            <a:r>
              <a:rPr lang="nl-NL" dirty="0" smtClean="0"/>
              <a:t>autoriteit</a:t>
            </a:r>
            <a:r>
              <a:rPr lang="en-US" dirty="0" smtClean="0"/>
              <a:t> </a:t>
            </a:r>
            <a:r>
              <a:rPr lang="en-US" dirty="0" err="1" smtClean="0"/>
              <a:t>verloren</a:t>
            </a:r>
            <a:endParaRPr lang="en-US" dirty="0" smtClean="0"/>
          </a:p>
          <a:p>
            <a:r>
              <a:rPr lang="en-US" dirty="0" err="1" smtClean="0"/>
              <a:t>Dominante</a:t>
            </a:r>
            <a:r>
              <a:rPr lang="en-US" dirty="0" smtClean="0"/>
              <a:t> </a:t>
            </a:r>
            <a:r>
              <a:rPr lang="en-US" dirty="0" err="1" smtClean="0"/>
              <a:t>ouder</a:t>
            </a:r>
            <a:r>
              <a:rPr lang="en-US" dirty="0" smtClean="0"/>
              <a:t>, partner of baas</a:t>
            </a:r>
          </a:p>
          <a:p>
            <a:r>
              <a:rPr lang="en-US" dirty="0" err="1" smtClean="0"/>
              <a:t>Buitengesloten</a:t>
            </a:r>
            <a:r>
              <a:rPr lang="en-US" dirty="0" smtClean="0"/>
              <a:t> </a:t>
            </a:r>
            <a:r>
              <a:rPr lang="en-US" dirty="0" err="1" smtClean="0"/>
              <a:t>gevoeld</a:t>
            </a:r>
            <a:endParaRPr lang="en-US" dirty="0" smtClean="0"/>
          </a:p>
          <a:p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geaccepteerd</a:t>
            </a:r>
            <a:r>
              <a:rPr lang="en-US" dirty="0" smtClean="0"/>
              <a:t> of </a:t>
            </a:r>
            <a:r>
              <a:rPr lang="en-US" dirty="0" err="1" smtClean="0"/>
              <a:t>begrepen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6541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Gestopt</a:t>
            </a:r>
            <a:r>
              <a:rPr lang="en-US" dirty="0"/>
              <a:t> met de </a:t>
            </a:r>
            <a:r>
              <a:rPr lang="en-US" dirty="0" err="1"/>
              <a:t>kleur</a:t>
            </a:r>
            <a:r>
              <a:rPr lang="en-US" dirty="0"/>
              <a:t> marine </a:t>
            </a:r>
            <a:r>
              <a:rPr lang="en-US" dirty="0" err="1"/>
              <a:t>blauw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76255" y="1484784"/>
            <a:ext cx="81442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Heeft een situatie of een persoon  je overheers</a:t>
            </a:r>
            <a:r>
              <a:rPr lang="nl-NL" sz="2800" dirty="0" smtClean="0">
                <a:solidFill>
                  <a:srgbClr val="FFFFCC"/>
                </a:solidFill>
              </a:rPr>
              <a:t>t </a:t>
            </a:r>
            <a:r>
              <a:rPr lang="en-NZ" sz="2800" dirty="0" smtClean="0">
                <a:solidFill>
                  <a:srgbClr val="FFFFCC"/>
                </a:solidFill>
              </a:rPr>
              <a:t>waardoor je geen eigen visie, dromen en zeggenschap over je leven hebt?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Was je partner, ouder, baas of vriend erg overheersend, dominant en</a:t>
            </a:r>
            <a:r>
              <a:rPr lang="nl-NL" sz="2800" dirty="0" smtClean="0">
                <a:solidFill>
                  <a:srgbClr val="FFFFCC"/>
                </a:solidFill>
              </a:rPr>
              <a:t>/of </a:t>
            </a:r>
            <a:r>
              <a:rPr lang="en-NZ" sz="2800" dirty="0" smtClean="0">
                <a:solidFill>
                  <a:srgbClr val="FFFFCC"/>
                </a:solidFill>
              </a:rPr>
              <a:t>aut</a:t>
            </a:r>
            <a:r>
              <a:rPr lang="nl-NL" sz="2800" dirty="0" err="1" smtClean="0">
                <a:solidFill>
                  <a:srgbClr val="FFFFCC"/>
                </a:solidFill>
              </a:rPr>
              <a:t>oritair</a:t>
            </a:r>
            <a:r>
              <a:rPr lang="nl-NL" sz="2800" dirty="0">
                <a:solidFill>
                  <a:srgbClr val="FFFFCC"/>
                </a:solidFill>
              </a:rPr>
              <a:t>?</a:t>
            </a:r>
            <a:endParaRPr lang="en-NZ" sz="2800" dirty="0">
              <a:solidFill>
                <a:srgbClr val="FFFFCC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185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99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Gestopt</a:t>
            </a:r>
            <a:r>
              <a:rPr lang="en-US" dirty="0" smtClean="0">
                <a:solidFill>
                  <a:srgbClr val="000000"/>
                </a:solidFill>
              </a:rPr>
              <a:t> met de </a:t>
            </a:r>
            <a:r>
              <a:rPr lang="en-US" dirty="0" err="1" smtClean="0">
                <a:solidFill>
                  <a:srgbClr val="000000"/>
                </a:solidFill>
              </a:rPr>
              <a:t>kleur</a:t>
            </a:r>
            <a:r>
              <a:rPr lang="en-US" dirty="0" smtClean="0">
                <a:solidFill>
                  <a:srgbClr val="000000"/>
                </a:solidFill>
              </a:rPr>
              <a:t> violet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32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</a:rPr>
              <a:t>Als</a:t>
            </a:r>
            <a:r>
              <a:rPr lang="en-US" dirty="0">
                <a:solidFill>
                  <a:srgbClr val="000000"/>
                </a:solidFill>
              </a:rPr>
              <a:t> je </a:t>
            </a:r>
            <a:r>
              <a:rPr lang="en-US" dirty="0" err="1">
                <a:solidFill>
                  <a:srgbClr val="000000"/>
                </a:solidFill>
              </a:rPr>
              <a:t>gestopt</a:t>
            </a:r>
            <a:r>
              <a:rPr lang="en-US" dirty="0">
                <a:solidFill>
                  <a:srgbClr val="000000"/>
                </a:solidFill>
              </a:rPr>
              <a:t> bent met het </a:t>
            </a:r>
            <a:r>
              <a:rPr lang="en-US" dirty="0" err="1">
                <a:solidFill>
                  <a:srgbClr val="000000"/>
                </a:solidFill>
              </a:rPr>
              <a:t>dragen</a:t>
            </a:r>
            <a:r>
              <a:rPr lang="en-US" dirty="0">
                <a:solidFill>
                  <a:srgbClr val="000000"/>
                </a:solidFill>
              </a:rPr>
              <a:t> van de </a:t>
            </a:r>
            <a:r>
              <a:rPr lang="en-US" dirty="0" err="1">
                <a:solidFill>
                  <a:srgbClr val="000000"/>
                </a:solidFill>
              </a:rPr>
              <a:t>kleur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violet </a:t>
            </a:r>
            <a:r>
              <a:rPr lang="en-US" dirty="0" err="1">
                <a:solidFill>
                  <a:srgbClr val="000000"/>
                </a:solidFill>
              </a:rPr>
              <a:t>dan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geeft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dit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informatie</a:t>
            </a:r>
            <a:r>
              <a:rPr lang="en-US" dirty="0">
                <a:solidFill>
                  <a:srgbClr val="000000"/>
                </a:solidFill>
              </a:rPr>
              <a:t> over </a:t>
            </a:r>
            <a:r>
              <a:rPr lang="en-US" dirty="0" err="1">
                <a:solidFill>
                  <a:srgbClr val="000000"/>
                </a:solidFill>
              </a:rPr>
              <a:t>een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emotionele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verandering</a:t>
            </a:r>
            <a:r>
              <a:rPr lang="en-US" dirty="0">
                <a:solidFill>
                  <a:srgbClr val="000000"/>
                </a:solidFill>
              </a:rPr>
              <a:t> / </a:t>
            </a:r>
            <a:r>
              <a:rPr lang="en-US" dirty="0" err="1">
                <a:solidFill>
                  <a:srgbClr val="000000"/>
                </a:solidFill>
              </a:rPr>
              <a:t>gebeurtenis</a:t>
            </a:r>
            <a:r>
              <a:rPr lang="en-US" dirty="0">
                <a:solidFill>
                  <a:srgbClr val="000000"/>
                </a:solidFill>
              </a:rPr>
              <a:t> die </a:t>
            </a:r>
            <a:r>
              <a:rPr lang="en-US" dirty="0" err="1">
                <a:solidFill>
                  <a:srgbClr val="000000"/>
                </a:solidFill>
              </a:rPr>
              <a:t>heeft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plaats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gevonden</a:t>
            </a:r>
            <a:r>
              <a:rPr lang="en-US" dirty="0">
                <a:solidFill>
                  <a:srgbClr val="000000"/>
                </a:solidFill>
              </a:rPr>
              <a:t>: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Interesse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verloren</a:t>
            </a:r>
            <a:r>
              <a:rPr lang="en-US" dirty="0" smtClean="0">
                <a:solidFill>
                  <a:srgbClr val="000000"/>
                </a:solidFill>
              </a:rPr>
              <a:t> in het </a:t>
            </a:r>
            <a:r>
              <a:rPr lang="en-US" dirty="0" err="1" smtClean="0">
                <a:solidFill>
                  <a:srgbClr val="000000"/>
                </a:solidFill>
              </a:rPr>
              <a:t>mystieke</a:t>
            </a:r>
            <a:r>
              <a:rPr lang="en-US" dirty="0" smtClean="0">
                <a:solidFill>
                  <a:srgbClr val="000000"/>
                </a:solidFill>
              </a:rPr>
              <a:t> of</a:t>
            </a:r>
            <a:r>
              <a:rPr lang="nl-NL" dirty="0" smtClean="0">
                <a:solidFill>
                  <a:srgbClr val="000000"/>
                </a:solidFill>
              </a:rPr>
              <a:t> de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spirituele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wereld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Graag</a:t>
            </a:r>
            <a:r>
              <a:rPr lang="en-US" dirty="0" smtClean="0">
                <a:solidFill>
                  <a:srgbClr val="000000"/>
                </a:solidFill>
              </a:rPr>
              <a:t> met de </a:t>
            </a:r>
            <a:r>
              <a:rPr lang="en-US" dirty="0" err="1" smtClean="0">
                <a:solidFill>
                  <a:srgbClr val="000000"/>
                </a:solidFill>
              </a:rPr>
              <a:t>voeten</a:t>
            </a:r>
            <a:r>
              <a:rPr lang="en-US" dirty="0" smtClean="0">
                <a:solidFill>
                  <a:srgbClr val="000000"/>
                </a:solidFill>
              </a:rPr>
              <a:t> op de </a:t>
            </a:r>
            <a:r>
              <a:rPr lang="en-US" dirty="0" err="1" smtClean="0">
                <a:solidFill>
                  <a:srgbClr val="000000"/>
                </a:solidFill>
              </a:rPr>
              <a:t>grond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willen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staan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nl-NL" dirty="0" smtClean="0">
                <a:solidFill>
                  <a:srgbClr val="000000"/>
                </a:solidFill>
              </a:rPr>
              <a:t>Gedesillusioneerd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Dromen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nl-NL" dirty="0" smtClean="0">
                <a:solidFill>
                  <a:srgbClr val="000000"/>
                </a:solidFill>
              </a:rPr>
              <a:t>en/</a:t>
            </a:r>
            <a:r>
              <a:rPr lang="en-US" dirty="0" smtClean="0">
                <a:solidFill>
                  <a:srgbClr val="000000"/>
                </a:solidFill>
              </a:rPr>
              <a:t>of </a:t>
            </a:r>
            <a:r>
              <a:rPr lang="en-US" dirty="0" err="1" smtClean="0">
                <a:solidFill>
                  <a:srgbClr val="000000"/>
                </a:solidFill>
              </a:rPr>
              <a:t>spirituele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ervaring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heeft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negatief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uitgepakt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Verdriet</a:t>
            </a:r>
            <a:r>
              <a:rPr lang="en-US" dirty="0" smtClean="0">
                <a:solidFill>
                  <a:srgbClr val="000000"/>
                </a:solidFill>
              </a:rPr>
              <a:t> over </a:t>
            </a:r>
            <a:r>
              <a:rPr lang="en-US" dirty="0" err="1" smtClean="0">
                <a:solidFill>
                  <a:srgbClr val="000000"/>
                </a:solidFill>
              </a:rPr>
              <a:t>een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verlies</a:t>
            </a:r>
            <a:r>
              <a:rPr lang="en-US" dirty="0" smtClean="0">
                <a:solidFill>
                  <a:srgbClr val="000000"/>
                </a:solidFill>
              </a:rPr>
              <a:t> of </a:t>
            </a:r>
            <a:r>
              <a:rPr lang="en-US" dirty="0" err="1" smtClean="0">
                <a:solidFill>
                  <a:srgbClr val="000000"/>
                </a:solidFill>
              </a:rPr>
              <a:t>overlijden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481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99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Gestopt</a:t>
            </a:r>
            <a:r>
              <a:rPr lang="en-US" dirty="0">
                <a:solidFill>
                  <a:srgbClr val="000000"/>
                </a:solidFill>
              </a:rPr>
              <a:t> met de </a:t>
            </a:r>
            <a:r>
              <a:rPr lang="en-US" dirty="0" err="1">
                <a:solidFill>
                  <a:srgbClr val="000000"/>
                </a:solidFill>
              </a:rPr>
              <a:t>kleur</a:t>
            </a:r>
            <a:r>
              <a:rPr lang="en-US" dirty="0">
                <a:solidFill>
                  <a:srgbClr val="000000"/>
                </a:solidFill>
              </a:rPr>
              <a:t> violet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76255" y="1484784"/>
            <a:ext cx="814421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Heb je interesse of vertrouwen verloren in het mystieke of de spirituele wereld?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Wil je liever praktisch zijn met beide voeten op de grond</a:t>
            </a:r>
            <a:r>
              <a:rPr lang="nl-NL" sz="2800" dirty="0" smtClean="0">
                <a:solidFill>
                  <a:srgbClr val="000000"/>
                </a:solidFill>
              </a:rPr>
              <a:t> staan?</a:t>
            </a:r>
            <a:r>
              <a:rPr lang="en-NZ" sz="2800" dirty="0" smtClean="0">
                <a:solidFill>
                  <a:srgbClr val="000000"/>
                </a:solidFill>
              </a:rPr>
              <a:t>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Ben je teleurgesteld in het resultaat van je gebeden of meditaties?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Ben je gestopt met mediteren of sti</a:t>
            </a:r>
            <a:r>
              <a:rPr lang="nl-NL" sz="2800" dirty="0" err="1" smtClean="0">
                <a:solidFill>
                  <a:srgbClr val="000000"/>
                </a:solidFill>
              </a:rPr>
              <a:t>ltemomenten</a:t>
            </a:r>
            <a:r>
              <a:rPr lang="nl-NL" sz="2800" dirty="0" smtClean="0">
                <a:solidFill>
                  <a:srgbClr val="000000"/>
                </a:solidFill>
              </a:rPr>
              <a:t> </a:t>
            </a:r>
            <a:r>
              <a:rPr lang="en-NZ" sz="2800" dirty="0" smtClean="0">
                <a:solidFill>
                  <a:srgbClr val="000000"/>
                </a:solidFill>
              </a:rPr>
              <a:t>houden voor jezelf?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Heb je angst voor de dood? </a:t>
            </a:r>
            <a:endParaRPr lang="en-NZ" sz="28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082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0A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Gestopt</a:t>
            </a:r>
            <a:r>
              <a:rPr lang="en-US" dirty="0" smtClean="0"/>
              <a:t> met de </a:t>
            </a:r>
            <a:r>
              <a:rPr lang="en-US" dirty="0" err="1" smtClean="0"/>
              <a:t>kleur</a:t>
            </a:r>
            <a:r>
              <a:rPr lang="en-US" dirty="0" smtClean="0"/>
              <a:t> </a:t>
            </a:r>
            <a:r>
              <a:rPr lang="en-US" dirty="0" err="1" smtClean="0"/>
              <a:t>paars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gestopt</a:t>
            </a:r>
            <a:r>
              <a:rPr lang="en-US" dirty="0"/>
              <a:t> bent met het </a:t>
            </a:r>
            <a:r>
              <a:rPr lang="en-US" dirty="0" err="1"/>
              <a:t>dragen</a:t>
            </a:r>
            <a:r>
              <a:rPr lang="en-US" dirty="0"/>
              <a:t> van 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 smtClean="0"/>
              <a:t>paars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geeft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informatie</a:t>
            </a:r>
            <a:r>
              <a:rPr lang="en-US" dirty="0"/>
              <a:t> over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emotionele</a:t>
            </a:r>
            <a:r>
              <a:rPr lang="en-US" dirty="0"/>
              <a:t> </a:t>
            </a:r>
            <a:r>
              <a:rPr lang="en-US" dirty="0" err="1"/>
              <a:t>verandering</a:t>
            </a:r>
            <a:r>
              <a:rPr lang="en-US" dirty="0"/>
              <a:t> / </a:t>
            </a:r>
            <a:r>
              <a:rPr lang="en-US" dirty="0" err="1"/>
              <a:t>gebeurtenis</a:t>
            </a:r>
            <a:r>
              <a:rPr lang="en-US" dirty="0"/>
              <a:t> die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plaats</a:t>
            </a:r>
            <a:r>
              <a:rPr lang="en-US" dirty="0"/>
              <a:t> </a:t>
            </a:r>
            <a:r>
              <a:rPr lang="en-US" dirty="0" err="1"/>
              <a:t>gevonden</a:t>
            </a:r>
            <a:r>
              <a:rPr lang="en-US" dirty="0"/>
              <a:t>:</a:t>
            </a:r>
          </a:p>
          <a:p>
            <a:r>
              <a:rPr lang="en-US" dirty="0" err="1" smtClean="0"/>
              <a:t>Teleurgesteld</a:t>
            </a:r>
            <a:r>
              <a:rPr lang="en-US" dirty="0" smtClean="0"/>
              <a:t> in </a:t>
            </a:r>
            <a:r>
              <a:rPr lang="en-US" dirty="0" err="1" smtClean="0"/>
              <a:t>religie</a:t>
            </a:r>
            <a:r>
              <a:rPr lang="en-US" dirty="0" smtClean="0"/>
              <a:t>, dogma, </a:t>
            </a:r>
            <a:r>
              <a:rPr lang="en-US" dirty="0" err="1" smtClean="0"/>
              <a:t>instituten</a:t>
            </a:r>
            <a:r>
              <a:rPr lang="en-US" dirty="0" smtClean="0"/>
              <a:t> of </a:t>
            </a:r>
            <a:r>
              <a:rPr lang="en-US" dirty="0" err="1" smtClean="0"/>
              <a:t>spirituele</a:t>
            </a:r>
            <a:r>
              <a:rPr lang="en-US" dirty="0" smtClean="0"/>
              <a:t> </a:t>
            </a:r>
            <a:r>
              <a:rPr lang="en-US" dirty="0" err="1" smtClean="0"/>
              <a:t>ervaring</a:t>
            </a:r>
            <a:endParaRPr lang="en-US" dirty="0" smtClean="0"/>
          </a:p>
          <a:p>
            <a:r>
              <a:rPr lang="en-US" dirty="0" err="1" smtClean="0"/>
              <a:t>Comfortabel</a:t>
            </a:r>
            <a:r>
              <a:rPr lang="en-US" dirty="0" smtClean="0"/>
              <a:t> met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practische</a:t>
            </a:r>
            <a:r>
              <a:rPr lang="en-US" dirty="0" smtClean="0"/>
              <a:t> </a:t>
            </a:r>
            <a:r>
              <a:rPr lang="en-US" dirty="0" err="1" smtClean="0"/>
              <a:t>benadering</a:t>
            </a:r>
            <a:endParaRPr lang="en-US" dirty="0" smtClean="0"/>
          </a:p>
          <a:p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inspiratie</a:t>
            </a:r>
            <a:r>
              <a:rPr lang="en-US" dirty="0" smtClean="0"/>
              <a:t> </a:t>
            </a:r>
            <a:r>
              <a:rPr lang="en-US" dirty="0" err="1" smtClean="0"/>
              <a:t>meer</a:t>
            </a:r>
            <a:endParaRPr lang="en-US" dirty="0" smtClean="0"/>
          </a:p>
          <a:p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5042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Gestopt</a:t>
            </a:r>
            <a:r>
              <a:rPr lang="en-US" dirty="0"/>
              <a:t> met de </a:t>
            </a:r>
            <a:r>
              <a:rPr lang="en-US" dirty="0" err="1"/>
              <a:t>kleur</a:t>
            </a:r>
            <a:r>
              <a:rPr lang="en-US" dirty="0"/>
              <a:t> rood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1484784"/>
            <a:ext cx="85689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Is er iets veranderd in je dagelijks leven of in je lichaam?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Heeft er een verandering plaats gevonden in je werk, huis, levensrichting?</a:t>
            </a:r>
            <a:endParaRPr lang="en-NZ" sz="2800" dirty="0">
              <a:solidFill>
                <a:srgbClr val="FFFFCC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600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0A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err="1"/>
              <a:t>Gestopt</a:t>
            </a:r>
            <a:r>
              <a:rPr lang="en-US" dirty="0"/>
              <a:t> met 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/>
              <a:t>paars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76255" y="1484784"/>
            <a:ext cx="814421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Ben je teleurgesteld door religie, dogma, instituten of een spirituele ervaring waardoor je geen interesse meer hebt in het mystieke en spirituele?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Wil je liever de zaken praktisch en rationeel benaderen?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l-NL" sz="2800" dirty="0" smtClean="0">
                <a:solidFill>
                  <a:srgbClr val="FFFFCC"/>
                </a:solidFill>
              </a:rPr>
              <a:t>Ben</a:t>
            </a:r>
            <a:r>
              <a:rPr lang="en-NZ" sz="2800" dirty="0" smtClean="0">
                <a:solidFill>
                  <a:srgbClr val="FFFFCC"/>
                </a:solidFill>
              </a:rPr>
              <a:t> je je artistieke inspiratie </a:t>
            </a:r>
            <a:r>
              <a:rPr lang="nl-NL" sz="2800" dirty="0" smtClean="0">
                <a:solidFill>
                  <a:srgbClr val="FFFFCC"/>
                </a:solidFill>
              </a:rPr>
              <a:t>kwijt geraakt?</a:t>
            </a:r>
            <a:endParaRPr lang="en-NZ" sz="2800" dirty="0">
              <a:solidFill>
                <a:srgbClr val="FFFFCC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758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Gestopt</a:t>
            </a:r>
            <a:r>
              <a:rPr lang="en-US" dirty="0" smtClean="0"/>
              <a:t> met de </a:t>
            </a:r>
            <a:r>
              <a:rPr lang="en-US" dirty="0" err="1" smtClean="0"/>
              <a:t>kleur</a:t>
            </a:r>
            <a:r>
              <a:rPr lang="en-US" dirty="0" smtClean="0"/>
              <a:t> magenta/fuchsia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gestopt</a:t>
            </a:r>
            <a:r>
              <a:rPr lang="en-US" dirty="0"/>
              <a:t> bent met het </a:t>
            </a:r>
            <a:r>
              <a:rPr lang="en-US" dirty="0" err="1"/>
              <a:t>dragen</a:t>
            </a:r>
            <a:r>
              <a:rPr lang="en-US" dirty="0"/>
              <a:t> van 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smtClean="0"/>
              <a:t>magenta / fuchsia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geeft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informatie</a:t>
            </a:r>
            <a:r>
              <a:rPr lang="en-US" dirty="0"/>
              <a:t> over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emotionele</a:t>
            </a:r>
            <a:r>
              <a:rPr lang="en-US" dirty="0"/>
              <a:t> </a:t>
            </a:r>
            <a:r>
              <a:rPr lang="en-US" dirty="0" err="1"/>
              <a:t>verandering</a:t>
            </a:r>
            <a:r>
              <a:rPr lang="en-US" dirty="0"/>
              <a:t> / </a:t>
            </a:r>
            <a:r>
              <a:rPr lang="en-US" dirty="0" err="1"/>
              <a:t>gebeurtenis</a:t>
            </a:r>
            <a:r>
              <a:rPr lang="en-US" dirty="0"/>
              <a:t> die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plaats</a:t>
            </a:r>
            <a:r>
              <a:rPr lang="en-US" dirty="0"/>
              <a:t> </a:t>
            </a:r>
            <a:r>
              <a:rPr lang="en-US" dirty="0" err="1"/>
              <a:t>gevonden</a:t>
            </a:r>
            <a:r>
              <a:rPr lang="en-US" dirty="0"/>
              <a:t>:</a:t>
            </a:r>
          </a:p>
          <a:p>
            <a:r>
              <a:rPr lang="en-US" dirty="0" err="1" smtClean="0"/>
              <a:t>Teleurgesteld</a:t>
            </a:r>
            <a:r>
              <a:rPr lang="en-US" dirty="0" smtClean="0"/>
              <a:t> in </a:t>
            </a:r>
            <a:r>
              <a:rPr lang="nl-NL" dirty="0" smtClean="0"/>
              <a:t>reacties</a:t>
            </a:r>
            <a:r>
              <a:rPr lang="en-US" dirty="0" smtClean="0"/>
              <a:t> of </a:t>
            </a:r>
            <a:r>
              <a:rPr lang="en-US" dirty="0" err="1" smtClean="0"/>
              <a:t>gedrag</a:t>
            </a:r>
            <a:r>
              <a:rPr lang="en-US" dirty="0" smtClean="0"/>
              <a:t> </a:t>
            </a:r>
            <a:r>
              <a:rPr lang="nl-NL" dirty="0" smtClean="0"/>
              <a:t>van anderen, </a:t>
            </a:r>
            <a:r>
              <a:rPr lang="en-US" dirty="0" err="1" smtClean="0"/>
              <a:t>nadat</a:t>
            </a:r>
            <a:r>
              <a:rPr lang="en-US" dirty="0" smtClean="0"/>
              <a:t> je </a:t>
            </a:r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aandacht</a:t>
            </a:r>
            <a:r>
              <a:rPr lang="en-US" dirty="0" smtClean="0"/>
              <a:t>, </a:t>
            </a:r>
            <a:r>
              <a:rPr lang="en-US" dirty="0" err="1" smtClean="0"/>
              <a:t>liefde</a:t>
            </a:r>
            <a:r>
              <a:rPr lang="en-US" dirty="0" smtClean="0"/>
              <a:t> </a:t>
            </a:r>
            <a:r>
              <a:rPr lang="en-US" dirty="0" err="1" smtClean="0"/>
              <a:t>hebt</a:t>
            </a:r>
            <a:r>
              <a:rPr lang="en-US" dirty="0" smtClean="0"/>
              <a:t> </a:t>
            </a:r>
            <a:r>
              <a:rPr lang="en-US" dirty="0" err="1" smtClean="0"/>
              <a:t>gegeven</a:t>
            </a:r>
            <a:endParaRPr lang="en-US" dirty="0" smtClean="0"/>
          </a:p>
          <a:p>
            <a:r>
              <a:rPr lang="en-US" dirty="0" smtClean="0"/>
              <a:t>Op je </a:t>
            </a:r>
            <a:r>
              <a:rPr lang="en-US" dirty="0" err="1" smtClean="0"/>
              <a:t>hoede</a:t>
            </a:r>
            <a:r>
              <a:rPr lang="en-US" dirty="0" smtClean="0"/>
              <a:t> </a:t>
            </a:r>
            <a:r>
              <a:rPr lang="en-US" dirty="0" err="1" smtClean="0"/>
              <a:t>moeten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en </a:t>
            </a:r>
            <a:r>
              <a:rPr lang="en-US" dirty="0" err="1" smtClean="0"/>
              <a:t>niet</a:t>
            </a:r>
            <a:r>
              <a:rPr lang="nl-NL" dirty="0" smtClean="0"/>
              <a:t> meer</a:t>
            </a:r>
            <a:r>
              <a:rPr lang="en-US" dirty="0" smtClean="0"/>
              <a:t> </a:t>
            </a:r>
            <a:r>
              <a:rPr lang="en-US" dirty="0" err="1" smtClean="0"/>
              <a:t>spontaan</a:t>
            </a:r>
            <a:r>
              <a:rPr lang="en-US" dirty="0" smtClean="0"/>
              <a:t> of </a:t>
            </a:r>
            <a:r>
              <a:rPr lang="en-US" dirty="0" err="1" smtClean="0"/>
              <a:t>enthousiast</a:t>
            </a:r>
            <a:r>
              <a:rPr lang="en-US" dirty="0" smtClean="0"/>
              <a:t> </a:t>
            </a:r>
            <a:r>
              <a:rPr lang="nl-NL" dirty="0" smtClean="0"/>
              <a:t>kunnen zijn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779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Gestopt</a:t>
            </a:r>
            <a:r>
              <a:rPr lang="en-US" dirty="0"/>
              <a:t> met de </a:t>
            </a:r>
            <a:r>
              <a:rPr lang="en-US" dirty="0" err="1"/>
              <a:t>kleur</a:t>
            </a:r>
            <a:r>
              <a:rPr lang="en-US" dirty="0"/>
              <a:t> magenta/fuchsia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2738" y="1645810"/>
            <a:ext cx="832023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Is er iets gebeurd wat je teleurgesteld heeft omdat je niet de </a:t>
            </a:r>
            <a:r>
              <a:rPr lang="nl-NL" sz="2800" dirty="0" smtClean="0">
                <a:solidFill>
                  <a:srgbClr val="FFFFCC"/>
                </a:solidFill>
              </a:rPr>
              <a:t>verwachte </a:t>
            </a:r>
            <a:r>
              <a:rPr lang="en-NZ" sz="2800" dirty="0" smtClean="0">
                <a:solidFill>
                  <a:srgbClr val="FFFFCC"/>
                </a:solidFill>
              </a:rPr>
              <a:t>reactie hebt ontvangen nadat je je hulp, liefde of aandacht hebt gegeven.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Heb je niet iets terug ontvangen voor je enthousiasme, hulp?</a:t>
            </a:r>
            <a:endParaRPr lang="en-NZ" sz="2800" dirty="0">
              <a:solidFill>
                <a:srgbClr val="FFFFCC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78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Gestopt</a:t>
            </a:r>
            <a:r>
              <a:rPr lang="en-US" dirty="0" smtClean="0">
                <a:solidFill>
                  <a:srgbClr val="000000"/>
                </a:solidFill>
              </a:rPr>
              <a:t> met de </a:t>
            </a:r>
            <a:r>
              <a:rPr lang="en-US" dirty="0" err="1" smtClean="0">
                <a:solidFill>
                  <a:srgbClr val="000000"/>
                </a:solidFill>
              </a:rPr>
              <a:t>kleur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roze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solidFill>
                  <a:srgbClr val="000000"/>
                </a:solidFill>
              </a:rPr>
              <a:t>Als</a:t>
            </a:r>
            <a:r>
              <a:rPr lang="en-US" dirty="0" smtClean="0">
                <a:solidFill>
                  <a:srgbClr val="000000"/>
                </a:solidFill>
              </a:rPr>
              <a:t> je </a:t>
            </a:r>
            <a:r>
              <a:rPr lang="en-US" dirty="0" err="1" smtClean="0">
                <a:solidFill>
                  <a:srgbClr val="000000"/>
                </a:solidFill>
              </a:rPr>
              <a:t>gestopt</a:t>
            </a:r>
            <a:r>
              <a:rPr lang="en-US" dirty="0" smtClean="0">
                <a:solidFill>
                  <a:srgbClr val="000000"/>
                </a:solidFill>
              </a:rPr>
              <a:t> bent met het </a:t>
            </a:r>
            <a:r>
              <a:rPr lang="en-US" dirty="0" err="1" smtClean="0">
                <a:solidFill>
                  <a:srgbClr val="000000"/>
                </a:solidFill>
              </a:rPr>
              <a:t>dragen</a:t>
            </a:r>
            <a:r>
              <a:rPr lang="en-US" dirty="0" smtClean="0">
                <a:solidFill>
                  <a:srgbClr val="000000"/>
                </a:solidFill>
              </a:rPr>
              <a:t> van de </a:t>
            </a:r>
            <a:r>
              <a:rPr lang="en-US" dirty="0" err="1" smtClean="0">
                <a:solidFill>
                  <a:srgbClr val="000000"/>
                </a:solidFill>
              </a:rPr>
              <a:t>kleur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roze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dan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geeft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dit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informatie</a:t>
            </a:r>
            <a:r>
              <a:rPr lang="en-US" dirty="0" smtClean="0">
                <a:solidFill>
                  <a:srgbClr val="000000"/>
                </a:solidFill>
              </a:rPr>
              <a:t> over </a:t>
            </a:r>
            <a:r>
              <a:rPr lang="en-US" dirty="0" err="1" smtClean="0">
                <a:solidFill>
                  <a:srgbClr val="000000"/>
                </a:solidFill>
              </a:rPr>
              <a:t>een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emotionele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verandering</a:t>
            </a:r>
            <a:r>
              <a:rPr lang="en-US" dirty="0" smtClean="0">
                <a:solidFill>
                  <a:srgbClr val="000000"/>
                </a:solidFill>
              </a:rPr>
              <a:t> / </a:t>
            </a:r>
            <a:r>
              <a:rPr lang="en-US" dirty="0" err="1" smtClean="0">
                <a:solidFill>
                  <a:srgbClr val="000000"/>
                </a:solidFill>
              </a:rPr>
              <a:t>gebeurtenis</a:t>
            </a:r>
            <a:r>
              <a:rPr lang="en-US" dirty="0" smtClean="0">
                <a:solidFill>
                  <a:srgbClr val="000000"/>
                </a:solidFill>
              </a:rPr>
              <a:t> die </a:t>
            </a:r>
            <a:r>
              <a:rPr lang="en-US" dirty="0" err="1" smtClean="0">
                <a:solidFill>
                  <a:srgbClr val="000000"/>
                </a:solidFill>
              </a:rPr>
              <a:t>heeft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plaats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gevonden</a:t>
            </a:r>
            <a:r>
              <a:rPr lang="en-US" dirty="0" smtClean="0">
                <a:solidFill>
                  <a:srgbClr val="000000"/>
                </a:solidFill>
              </a:rPr>
              <a:t>:</a:t>
            </a:r>
            <a:endParaRPr lang="en-US" dirty="0" smtClean="0"/>
          </a:p>
          <a:p>
            <a:r>
              <a:rPr lang="en-US" dirty="0" err="1" smtClean="0">
                <a:solidFill>
                  <a:srgbClr val="000000"/>
                </a:solidFill>
              </a:rPr>
              <a:t>Niet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alleen</a:t>
            </a:r>
            <a:r>
              <a:rPr lang="en-US" dirty="0" smtClean="0">
                <a:solidFill>
                  <a:srgbClr val="000000"/>
                </a:solidFill>
              </a:rPr>
              <a:t> voor </a:t>
            </a:r>
            <a:r>
              <a:rPr lang="en-US" dirty="0" err="1" smtClean="0">
                <a:solidFill>
                  <a:srgbClr val="000000"/>
                </a:solidFill>
              </a:rPr>
              <a:t>anderen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zorgen</a:t>
            </a:r>
            <a:r>
              <a:rPr lang="nl-NL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maar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ook</a:t>
            </a:r>
            <a:r>
              <a:rPr lang="en-US" dirty="0" smtClean="0">
                <a:solidFill>
                  <a:srgbClr val="000000"/>
                </a:solidFill>
              </a:rPr>
              <a:t> voor </a:t>
            </a:r>
            <a:r>
              <a:rPr lang="en-US" dirty="0" err="1" smtClean="0">
                <a:solidFill>
                  <a:srgbClr val="000000"/>
                </a:solidFill>
              </a:rPr>
              <a:t>jezelf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Minder </a:t>
            </a:r>
            <a:r>
              <a:rPr lang="en-US" dirty="0" err="1" smtClean="0">
                <a:solidFill>
                  <a:srgbClr val="000000"/>
                </a:solidFill>
              </a:rPr>
              <a:t>ondersteuning</a:t>
            </a:r>
            <a:r>
              <a:rPr lang="en-US" dirty="0" smtClean="0">
                <a:solidFill>
                  <a:srgbClr val="000000"/>
                </a:solidFill>
              </a:rPr>
              <a:t> en </a:t>
            </a:r>
            <a:r>
              <a:rPr lang="en-US" dirty="0" err="1" smtClean="0">
                <a:solidFill>
                  <a:srgbClr val="000000"/>
                </a:solidFill>
              </a:rPr>
              <a:t>goedkeuring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gekregen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Het </a:t>
            </a:r>
            <a:r>
              <a:rPr lang="en-US" dirty="0" err="1" smtClean="0">
                <a:solidFill>
                  <a:srgbClr val="000000"/>
                </a:solidFill>
              </a:rPr>
              <a:t>nemen</a:t>
            </a:r>
            <a:r>
              <a:rPr lang="en-US" dirty="0" smtClean="0">
                <a:solidFill>
                  <a:srgbClr val="000000"/>
                </a:solidFill>
              </a:rPr>
              <a:t> van je </a:t>
            </a:r>
            <a:r>
              <a:rPr lang="en-US" dirty="0" err="1" smtClean="0">
                <a:solidFill>
                  <a:srgbClr val="000000"/>
                </a:solidFill>
              </a:rPr>
              <a:t>eigen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beslissingen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Moeilijkheden</a:t>
            </a:r>
            <a:r>
              <a:rPr lang="en-US" dirty="0" smtClean="0">
                <a:solidFill>
                  <a:srgbClr val="000000"/>
                </a:solidFill>
              </a:rPr>
              <a:t> met </a:t>
            </a:r>
            <a:r>
              <a:rPr lang="en-US" dirty="0" err="1" smtClean="0">
                <a:solidFill>
                  <a:srgbClr val="000000"/>
                </a:solidFill>
              </a:rPr>
              <a:t>ouders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schoonouders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kinderen</a:t>
            </a:r>
            <a:r>
              <a:rPr lang="en-US" dirty="0" smtClean="0">
                <a:solidFill>
                  <a:srgbClr val="000000"/>
                </a:solidFill>
              </a:rPr>
              <a:t> of </a:t>
            </a:r>
            <a:r>
              <a:rPr lang="en-US" dirty="0" err="1" smtClean="0">
                <a:solidFill>
                  <a:srgbClr val="000000"/>
                </a:solidFill>
              </a:rPr>
              <a:t>kleinkinderen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6713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C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Gestopt</a:t>
            </a:r>
            <a:r>
              <a:rPr lang="en-US" dirty="0">
                <a:solidFill>
                  <a:srgbClr val="000000"/>
                </a:solidFill>
              </a:rPr>
              <a:t> met de </a:t>
            </a:r>
            <a:r>
              <a:rPr lang="en-US" dirty="0" err="1">
                <a:solidFill>
                  <a:srgbClr val="000000"/>
                </a:solidFill>
              </a:rPr>
              <a:t>kleur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roze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6255" y="1484784"/>
            <a:ext cx="81442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Is er iets gebeurd wat betreft kinderen, kleinkinderen, ouders of schoonouders / grootouders?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Is het moeilijk om kinderen te krijgen?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Problemen met opvoeding?</a:t>
            </a:r>
            <a:endParaRPr lang="en-NZ" sz="28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803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Gestopt</a:t>
            </a:r>
            <a:r>
              <a:rPr lang="en-US" dirty="0" smtClean="0">
                <a:solidFill>
                  <a:srgbClr val="000000"/>
                </a:solidFill>
              </a:rPr>
              <a:t> met de </a:t>
            </a:r>
            <a:r>
              <a:rPr lang="en-US" dirty="0" err="1" smtClean="0">
                <a:solidFill>
                  <a:srgbClr val="000000"/>
                </a:solidFill>
              </a:rPr>
              <a:t>kleur</a:t>
            </a:r>
            <a:r>
              <a:rPr lang="en-US" dirty="0" smtClean="0">
                <a:solidFill>
                  <a:srgbClr val="000000"/>
                </a:solidFill>
              </a:rPr>
              <a:t> wit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</a:rPr>
              <a:t>Als</a:t>
            </a:r>
            <a:r>
              <a:rPr lang="en-US" dirty="0">
                <a:solidFill>
                  <a:srgbClr val="000000"/>
                </a:solidFill>
              </a:rPr>
              <a:t> je </a:t>
            </a:r>
            <a:r>
              <a:rPr lang="en-US" dirty="0" err="1">
                <a:solidFill>
                  <a:srgbClr val="000000"/>
                </a:solidFill>
              </a:rPr>
              <a:t>gestopt</a:t>
            </a:r>
            <a:r>
              <a:rPr lang="en-US" dirty="0">
                <a:solidFill>
                  <a:srgbClr val="000000"/>
                </a:solidFill>
              </a:rPr>
              <a:t> bent met het </a:t>
            </a:r>
            <a:r>
              <a:rPr lang="en-US" dirty="0" err="1">
                <a:solidFill>
                  <a:srgbClr val="000000"/>
                </a:solidFill>
              </a:rPr>
              <a:t>dragen</a:t>
            </a:r>
            <a:r>
              <a:rPr lang="en-US" dirty="0">
                <a:solidFill>
                  <a:srgbClr val="000000"/>
                </a:solidFill>
              </a:rPr>
              <a:t> van de </a:t>
            </a:r>
            <a:r>
              <a:rPr lang="en-US" dirty="0" err="1">
                <a:solidFill>
                  <a:srgbClr val="000000"/>
                </a:solidFill>
              </a:rPr>
              <a:t>kleur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wit </a:t>
            </a:r>
            <a:r>
              <a:rPr lang="en-US" dirty="0" err="1">
                <a:solidFill>
                  <a:srgbClr val="000000"/>
                </a:solidFill>
              </a:rPr>
              <a:t>dan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geeft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dit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informatie</a:t>
            </a:r>
            <a:r>
              <a:rPr lang="en-US" dirty="0">
                <a:solidFill>
                  <a:srgbClr val="000000"/>
                </a:solidFill>
              </a:rPr>
              <a:t> over </a:t>
            </a:r>
            <a:r>
              <a:rPr lang="en-US" dirty="0" err="1">
                <a:solidFill>
                  <a:srgbClr val="000000"/>
                </a:solidFill>
              </a:rPr>
              <a:t>een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emotionele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verandering</a:t>
            </a:r>
            <a:r>
              <a:rPr lang="en-US" dirty="0">
                <a:solidFill>
                  <a:srgbClr val="000000"/>
                </a:solidFill>
              </a:rPr>
              <a:t> / </a:t>
            </a:r>
            <a:r>
              <a:rPr lang="en-US" dirty="0" err="1">
                <a:solidFill>
                  <a:srgbClr val="000000"/>
                </a:solidFill>
              </a:rPr>
              <a:t>gebeurtenis</a:t>
            </a:r>
            <a:r>
              <a:rPr lang="en-US" dirty="0">
                <a:solidFill>
                  <a:srgbClr val="000000"/>
                </a:solidFill>
              </a:rPr>
              <a:t> die </a:t>
            </a:r>
            <a:r>
              <a:rPr lang="en-US" dirty="0" err="1">
                <a:solidFill>
                  <a:srgbClr val="000000"/>
                </a:solidFill>
              </a:rPr>
              <a:t>heeft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plaats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gevonden</a:t>
            </a:r>
            <a:r>
              <a:rPr lang="en-US" dirty="0">
                <a:solidFill>
                  <a:srgbClr val="000000"/>
                </a:solidFill>
              </a:rPr>
              <a:t>: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Voelde</a:t>
            </a:r>
            <a:r>
              <a:rPr lang="en-US" dirty="0" smtClean="0">
                <a:solidFill>
                  <a:srgbClr val="000000"/>
                </a:solidFill>
              </a:rPr>
              <a:t> je</a:t>
            </a:r>
            <a:r>
              <a:rPr lang="nl-NL" dirty="0" smtClean="0">
                <a:solidFill>
                  <a:srgbClr val="000000"/>
                </a:solidFill>
              </a:rPr>
              <a:t> je</a:t>
            </a:r>
            <a:r>
              <a:rPr lang="en-US" dirty="0" smtClean="0">
                <a:solidFill>
                  <a:srgbClr val="000000"/>
                </a:solidFill>
              </a:rPr>
              <a:t> anders, </a:t>
            </a:r>
            <a:r>
              <a:rPr lang="en-US" dirty="0" err="1" smtClean="0">
                <a:solidFill>
                  <a:srgbClr val="000000"/>
                </a:solidFill>
              </a:rPr>
              <a:t>buitengesloten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Wil</a:t>
            </a:r>
            <a:r>
              <a:rPr lang="nl-NL" dirty="0" smtClean="0">
                <a:solidFill>
                  <a:srgbClr val="000000"/>
                </a:solidFill>
              </a:rPr>
              <a:t>de je</a:t>
            </a:r>
            <a:r>
              <a:rPr lang="en-US" dirty="0" smtClean="0">
                <a:solidFill>
                  <a:srgbClr val="000000"/>
                </a:solidFill>
              </a:rPr>
              <a:t> je </a:t>
            </a:r>
            <a:r>
              <a:rPr lang="nl-NL" dirty="0" smtClean="0">
                <a:solidFill>
                  <a:srgbClr val="000000"/>
                </a:solidFill>
              </a:rPr>
              <a:t>constant </a:t>
            </a:r>
            <a:r>
              <a:rPr lang="en-US" dirty="0" err="1" smtClean="0">
                <a:solidFill>
                  <a:srgbClr val="000000"/>
                </a:solidFill>
              </a:rPr>
              <a:t>aanpassen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Niet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begrepen</a:t>
            </a:r>
            <a:r>
              <a:rPr lang="en-US" dirty="0" smtClean="0">
                <a:solidFill>
                  <a:srgbClr val="000000"/>
                </a:solidFill>
              </a:rPr>
              <a:t> en </a:t>
            </a:r>
            <a:r>
              <a:rPr lang="en-US" dirty="0" err="1" smtClean="0">
                <a:solidFill>
                  <a:srgbClr val="000000"/>
                </a:solidFill>
              </a:rPr>
              <a:t>gewaardeerd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Voel</a:t>
            </a:r>
            <a:r>
              <a:rPr lang="nl-NL" dirty="0" smtClean="0">
                <a:solidFill>
                  <a:srgbClr val="000000"/>
                </a:solidFill>
              </a:rPr>
              <a:t>de je </a:t>
            </a:r>
            <a:r>
              <a:rPr lang="en-US" dirty="0" smtClean="0">
                <a:solidFill>
                  <a:srgbClr val="000000"/>
                </a:solidFill>
              </a:rPr>
              <a:t>je </a:t>
            </a:r>
            <a:r>
              <a:rPr lang="en-US" dirty="0" err="1" smtClean="0">
                <a:solidFill>
                  <a:srgbClr val="000000"/>
                </a:solidFill>
              </a:rPr>
              <a:t>alleen</a:t>
            </a:r>
            <a:r>
              <a:rPr lang="en-US" dirty="0" smtClean="0">
                <a:solidFill>
                  <a:srgbClr val="000000"/>
                </a:solidFill>
              </a:rPr>
              <a:t> in </a:t>
            </a:r>
            <a:r>
              <a:rPr lang="en-US" dirty="0" err="1" smtClean="0">
                <a:solidFill>
                  <a:srgbClr val="000000"/>
                </a:solidFill>
              </a:rPr>
              <a:t>een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koude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wereld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70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Gestopt</a:t>
            </a:r>
            <a:r>
              <a:rPr lang="en-US" dirty="0">
                <a:solidFill>
                  <a:srgbClr val="000000"/>
                </a:solidFill>
              </a:rPr>
              <a:t> met de </a:t>
            </a:r>
            <a:r>
              <a:rPr lang="en-US" dirty="0" err="1">
                <a:solidFill>
                  <a:srgbClr val="000000"/>
                </a:solidFill>
              </a:rPr>
              <a:t>kleur</a:t>
            </a:r>
            <a:r>
              <a:rPr lang="en-US" dirty="0">
                <a:solidFill>
                  <a:srgbClr val="000000"/>
                </a:solidFill>
              </a:rPr>
              <a:t> wit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6255" y="1484784"/>
            <a:ext cx="814421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Is er iets gebeurd waardoor je je niet begrepen voelde of dat je niet je ware zelf of potentieel kon laten zien? </a:t>
            </a:r>
            <a:r>
              <a:rPr lang="nl-NL" sz="2800" dirty="0" smtClean="0">
                <a:solidFill>
                  <a:srgbClr val="000000"/>
                </a:solidFill>
              </a:rPr>
              <a:t>Was</a:t>
            </a:r>
            <a:r>
              <a:rPr lang="en-NZ" sz="2800" dirty="0" smtClean="0">
                <a:solidFill>
                  <a:srgbClr val="000000"/>
                </a:solidFill>
              </a:rPr>
              <a:t> je </a:t>
            </a:r>
            <a:r>
              <a:rPr lang="nl-NL" sz="2800" dirty="0" smtClean="0">
                <a:solidFill>
                  <a:srgbClr val="000000"/>
                </a:solidFill>
              </a:rPr>
              <a:t>misschien </a:t>
            </a:r>
            <a:r>
              <a:rPr lang="en-NZ" sz="2800" dirty="0" smtClean="0">
                <a:solidFill>
                  <a:srgbClr val="000000"/>
                </a:solidFill>
              </a:rPr>
              <a:t>erg mooi of intelligent en werd je niet begrepen of buitengesloten op bijv. </a:t>
            </a:r>
            <a:r>
              <a:rPr lang="en-NZ" sz="2800" dirty="0">
                <a:solidFill>
                  <a:srgbClr val="000000"/>
                </a:solidFill>
              </a:rPr>
              <a:t>s</a:t>
            </a:r>
            <a:r>
              <a:rPr lang="en-NZ" sz="2800" dirty="0" smtClean="0">
                <a:solidFill>
                  <a:srgbClr val="000000"/>
                </a:solidFill>
              </a:rPr>
              <a:t>chool of werk?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Had je het gevoel dat je er niet bij hoorde? </a:t>
            </a:r>
            <a:endParaRPr lang="en-NZ" sz="28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800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Gestopt</a:t>
            </a:r>
            <a:r>
              <a:rPr lang="en-US" dirty="0"/>
              <a:t> met 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 smtClean="0"/>
              <a:t>grijs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gestopt</a:t>
            </a:r>
            <a:r>
              <a:rPr lang="en-US" dirty="0"/>
              <a:t> bent met het </a:t>
            </a:r>
            <a:r>
              <a:rPr lang="en-US" dirty="0" err="1"/>
              <a:t>dragen</a:t>
            </a:r>
            <a:r>
              <a:rPr lang="en-US" dirty="0"/>
              <a:t> van 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 smtClean="0"/>
              <a:t>grijs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geeft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informatie</a:t>
            </a:r>
            <a:r>
              <a:rPr lang="en-US" dirty="0"/>
              <a:t> over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emotionele</a:t>
            </a:r>
            <a:r>
              <a:rPr lang="en-US" dirty="0"/>
              <a:t> </a:t>
            </a:r>
            <a:r>
              <a:rPr lang="en-US" dirty="0" err="1"/>
              <a:t>verandering</a:t>
            </a:r>
            <a:r>
              <a:rPr lang="en-US" dirty="0"/>
              <a:t> / </a:t>
            </a:r>
            <a:r>
              <a:rPr lang="en-US" dirty="0" err="1"/>
              <a:t>gebeurtenis</a:t>
            </a:r>
            <a:r>
              <a:rPr lang="en-US" dirty="0"/>
              <a:t> die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plaats</a:t>
            </a:r>
            <a:r>
              <a:rPr lang="en-US" dirty="0"/>
              <a:t> </a:t>
            </a:r>
            <a:r>
              <a:rPr lang="en-US" dirty="0" err="1"/>
              <a:t>gevonden</a:t>
            </a:r>
            <a:r>
              <a:rPr lang="en-US" dirty="0"/>
              <a:t>:</a:t>
            </a:r>
          </a:p>
          <a:p>
            <a:r>
              <a:rPr lang="en-US" dirty="0" smtClean="0"/>
              <a:t>Je </a:t>
            </a:r>
            <a:r>
              <a:rPr lang="en-US" dirty="0" err="1" smtClean="0"/>
              <a:t>wilde</a:t>
            </a:r>
            <a:r>
              <a:rPr lang="en-US" dirty="0" smtClean="0"/>
              <a:t> 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ondersteuning</a:t>
            </a:r>
            <a:endParaRPr lang="en-US" dirty="0" smtClean="0"/>
          </a:p>
          <a:p>
            <a:r>
              <a:rPr lang="en-US" dirty="0" smtClean="0"/>
              <a:t>J</a:t>
            </a:r>
            <a:r>
              <a:rPr lang="nl-NL" dirty="0" smtClean="0"/>
              <a:t>e wilde</a:t>
            </a:r>
            <a:r>
              <a:rPr lang="en-US" dirty="0" smtClean="0"/>
              <a:t> 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emotionele</a:t>
            </a:r>
            <a:r>
              <a:rPr lang="en-US" dirty="0" smtClean="0"/>
              <a:t> </a:t>
            </a:r>
            <a:r>
              <a:rPr lang="en-US" dirty="0" err="1" smtClean="0"/>
              <a:t>betrokkenheid</a:t>
            </a:r>
            <a:endParaRPr lang="en-US" dirty="0" smtClean="0"/>
          </a:p>
          <a:p>
            <a:r>
              <a:rPr lang="en-US" dirty="0" smtClean="0"/>
              <a:t>J</a:t>
            </a:r>
            <a:r>
              <a:rPr lang="nl-NL" dirty="0" smtClean="0"/>
              <a:t>e wilde meer</a:t>
            </a:r>
            <a:r>
              <a:rPr lang="en-US" dirty="0" smtClean="0"/>
              <a:t> </a:t>
            </a:r>
            <a:r>
              <a:rPr lang="en-US" dirty="0" err="1" smtClean="0"/>
              <a:t>plezier</a:t>
            </a:r>
            <a:r>
              <a:rPr lang="en-US" dirty="0" smtClean="0"/>
              <a:t> en </a:t>
            </a:r>
            <a:r>
              <a:rPr lang="en-US" dirty="0" err="1" smtClean="0"/>
              <a:t>speelsheid</a:t>
            </a:r>
            <a:r>
              <a:rPr lang="en-US" dirty="0" smtClean="0"/>
              <a:t> in je </a:t>
            </a:r>
            <a:r>
              <a:rPr lang="en-US" dirty="0" err="1" smtClean="0"/>
              <a:t>leven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281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Gestopt</a:t>
            </a:r>
            <a:r>
              <a:rPr lang="en-US" dirty="0"/>
              <a:t> met 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/>
              <a:t>grijs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6255" y="1484784"/>
            <a:ext cx="8144217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Is er iets gebeurd wat je het gevoel geeft dat je geen emotionele ondersteuning / betrokkenheid krijgt van familie, vrienden, collega’s?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Moet je hard werken en is er geen</a:t>
            </a:r>
            <a:r>
              <a:rPr lang="nl-NL" sz="2800" dirty="0">
                <a:solidFill>
                  <a:srgbClr val="FFFFCC"/>
                </a:solidFill>
              </a:rPr>
              <a:t> </a:t>
            </a:r>
            <a:r>
              <a:rPr lang="en-NZ" sz="2800" dirty="0" smtClean="0">
                <a:solidFill>
                  <a:srgbClr val="FFFFCC"/>
                </a:solidFill>
              </a:rPr>
              <a:t> tijd </a:t>
            </a:r>
            <a:r>
              <a:rPr lang="nl-NL" sz="2800" dirty="0" smtClean="0">
                <a:solidFill>
                  <a:srgbClr val="FFFFCC"/>
                </a:solidFill>
              </a:rPr>
              <a:t>meer </a:t>
            </a:r>
            <a:r>
              <a:rPr lang="en-NZ" sz="2800" dirty="0" smtClean="0">
                <a:solidFill>
                  <a:srgbClr val="FFFFCC"/>
                </a:solidFill>
              </a:rPr>
              <a:t>over voor plezier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Heb je besloten dat je meer ontspanning en plezier wilt in je leven?</a:t>
            </a:r>
            <a:endParaRPr lang="en-NZ" sz="2800" dirty="0">
              <a:solidFill>
                <a:srgbClr val="FFFFCC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652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Gestopt</a:t>
            </a:r>
            <a:r>
              <a:rPr lang="en-US" dirty="0"/>
              <a:t> met 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 smtClean="0"/>
              <a:t>bordeaux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gestopt</a:t>
            </a:r>
            <a:r>
              <a:rPr lang="en-US" dirty="0"/>
              <a:t> bent met het </a:t>
            </a:r>
            <a:r>
              <a:rPr lang="en-US" dirty="0" err="1"/>
              <a:t>dragen</a:t>
            </a:r>
            <a:r>
              <a:rPr lang="en-US" dirty="0"/>
              <a:t> van 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 smtClean="0"/>
              <a:t>bordeaux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geeft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informatie</a:t>
            </a:r>
            <a:r>
              <a:rPr lang="en-US" dirty="0"/>
              <a:t> over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emotionele</a:t>
            </a:r>
            <a:r>
              <a:rPr lang="en-US" dirty="0"/>
              <a:t> </a:t>
            </a:r>
            <a:r>
              <a:rPr lang="en-US" dirty="0" err="1"/>
              <a:t>verandering</a:t>
            </a:r>
            <a:r>
              <a:rPr lang="en-US" dirty="0"/>
              <a:t> / </a:t>
            </a:r>
            <a:r>
              <a:rPr lang="en-US" dirty="0" err="1"/>
              <a:t>gebeurtenis</a:t>
            </a:r>
            <a:r>
              <a:rPr lang="en-US" dirty="0"/>
              <a:t> die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plaats</a:t>
            </a:r>
            <a:r>
              <a:rPr lang="en-US" dirty="0"/>
              <a:t> </a:t>
            </a:r>
            <a:r>
              <a:rPr lang="en-US" dirty="0" err="1"/>
              <a:t>gevonden</a:t>
            </a:r>
            <a:r>
              <a:rPr lang="en-US" dirty="0"/>
              <a:t>:</a:t>
            </a:r>
          </a:p>
          <a:p>
            <a:r>
              <a:rPr lang="en-US" dirty="0" err="1" smtClean="0"/>
              <a:t>Geen</a:t>
            </a:r>
            <a:r>
              <a:rPr lang="en-US" dirty="0" smtClean="0"/>
              <a:t> respect en </a:t>
            </a:r>
            <a:r>
              <a:rPr lang="en-US" dirty="0" err="1" smtClean="0"/>
              <a:t>waardigheid</a:t>
            </a:r>
            <a:endParaRPr lang="en-US" dirty="0" smtClean="0"/>
          </a:p>
          <a:p>
            <a:r>
              <a:rPr lang="en-US" dirty="0" err="1" smtClean="0"/>
              <a:t>Geen</a:t>
            </a:r>
            <a:r>
              <a:rPr lang="en-US" dirty="0" smtClean="0"/>
              <a:t> luxe</a:t>
            </a:r>
            <a:r>
              <a:rPr lang="nl-NL" dirty="0" smtClean="0"/>
              <a:t> meer, </a:t>
            </a:r>
            <a:r>
              <a:rPr lang="en-US" dirty="0" smtClean="0"/>
              <a:t> maar hard </a:t>
            </a:r>
            <a:r>
              <a:rPr lang="en-US" dirty="0" err="1" smtClean="0"/>
              <a:t>werken</a:t>
            </a:r>
            <a:r>
              <a:rPr lang="nl-NL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tekort</a:t>
            </a:r>
            <a:r>
              <a:rPr lang="en-US" dirty="0" smtClean="0"/>
              <a:t>, </a:t>
            </a:r>
            <a:r>
              <a:rPr lang="en-US" dirty="0" err="1" smtClean="0"/>
              <a:t>armoede</a:t>
            </a:r>
            <a:endParaRPr lang="en-US" dirty="0" smtClean="0"/>
          </a:p>
          <a:p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gewaardeerd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6123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Gestopt</a:t>
            </a:r>
            <a:r>
              <a:rPr lang="en-US" dirty="0" smtClean="0"/>
              <a:t> met de </a:t>
            </a:r>
            <a:r>
              <a:rPr lang="en-US" dirty="0" err="1" smtClean="0"/>
              <a:t>kleur</a:t>
            </a:r>
            <a:r>
              <a:rPr lang="en-US" dirty="0" smtClean="0"/>
              <a:t> </a:t>
            </a:r>
            <a:r>
              <a:rPr lang="en-US" dirty="0" err="1" smtClean="0"/>
              <a:t>oranje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gestopt</a:t>
            </a:r>
            <a:r>
              <a:rPr lang="en-US" dirty="0"/>
              <a:t> bent met het </a:t>
            </a:r>
            <a:r>
              <a:rPr lang="en-US" dirty="0" err="1"/>
              <a:t>dragen</a:t>
            </a:r>
            <a:r>
              <a:rPr lang="en-US" dirty="0"/>
              <a:t> van 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 smtClean="0"/>
              <a:t>oranje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geeft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informatie</a:t>
            </a:r>
            <a:r>
              <a:rPr lang="en-US" dirty="0"/>
              <a:t> over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emotionele</a:t>
            </a:r>
            <a:r>
              <a:rPr lang="en-US" dirty="0"/>
              <a:t> </a:t>
            </a:r>
            <a:r>
              <a:rPr lang="en-US" dirty="0" err="1"/>
              <a:t>verandering</a:t>
            </a:r>
            <a:r>
              <a:rPr lang="en-US" dirty="0"/>
              <a:t> / </a:t>
            </a:r>
            <a:r>
              <a:rPr lang="en-US" dirty="0" err="1"/>
              <a:t>gebeurtenis</a:t>
            </a:r>
            <a:r>
              <a:rPr lang="en-US" dirty="0"/>
              <a:t> die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plaats</a:t>
            </a:r>
            <a:r>
              <a:rPr lang="en-US" dirty="0"/>
              <a:t> </a:t>
            </a:r>
            <a:r>
              <a:rPr lang="en-US" dirty="0" err="1"/>
              <a:t>gevonden</a:t>
            </a:r>
            <a:r>
              <a:rPr lang="en-US" dirty="0"/>
              <a:t>:</a:t>
            </a:r>
          </a:p>
          <a:p>
            <a:r>
              <a:rPr lang="en-US" dirty="0" smtClean="0"/>
              <a:t>Shock, trauma of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moeilijke</a:t>
            </a:r>
            <a:r>
              <a:rPr lang="en-US" dirty="0" smtClean="0"/>
              <a:t> </a:t>
            </a:r>
            <a:r>
              <a:rPr lang="en-US" dirty="0" err="1" smtClean="0"/>
              <a:t>tijd</a:t>
            </a:r>
            <a:endParaRPr lang="en-US" dirty="0" smtClean="0"/>
          </a:p>
          <a:p>
            <a:r>
              <a:rPr lang="en-US" dirty="0" err="1" smtClean="0"/>
              <a:t>Teleurstelling</a:t>
            </a:r>
            <a:endParaRPr lang="en-US" dirty="0" smtClean="0"/>
          </a:p>
          <a:p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enthousiasme</a:t>
            </a:r>
            <a:r>
              <a:rPr lang="en-US" dirty="0" smtClean="0"/>
              <a:t>, </a:t>
            </a:r>
            <a:r>
              <a:rPr lang="en-US" dirty="0" err="1" smtClean="0"/>
              <a:t>vrolijkheid</a:t>
            </a:r>
            <a:r>
              <a:rPr lang="en-US" dirty="0" smtClean="0"/>
              <a:t> of </a:t>
            </a:r>
            <a:r>
              <a:rPr lang="en-US" dirty="0" err="1" smtClean="0"/>
              <a:t>energie</a:t>
            </a:r>
            <a:r>
              <a:rPr lang="en-US" dirty="0" smtClean="0"/>
              <a:t> 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1765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Gestopt</a:t>
            </a:r>
            <a:r>
              <a:rPr lang="en-US" dirty="0"/>
              <a:t> met 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/>
              <a:t>bordeaux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6255" y="1484784"/>
            <a:ext cx="81442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Is er iets gebeurd waardoor je gelooft dat je het niet waard bent om geld of tijd aan jezelf te spenderen?</a:t>
            </a:r>
            <a:endParaRPr lang="en-NZ" sz="2800" dirty="0">
              <a:solidFill>
                <a:srgbClr val="FFFFCC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Heb je niet het respect of aanzien ontvangen waarop je gehoopt had? </a:t>
            </a:r>
            <a:endParaRPr lang="en-NZ" sz="2800" dirty="0">
              <a:solidFill>
                <a:srgbClr val="FFFFCC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5217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4F2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Gestopt</a:t>
            </a:r>
            <a:r>
              <a:rPr lang="en-US" dirty="0" smtClean="0"/>
              <a:t> met de </a:t>
            </a:r>
            <a:r>
              <a:rPr lang="en-US" dirty="0" err="1" smtClean="0"/>
              <a:t>kleur</a:t>
            </a:r>
            <a:r>
              <a:rPr lang="en-US" dirty="0" smtClean="0"/>
              <a:t> bruin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gestopt</a:t>
            </a:r>
            <a:r>
              <a:rPr lang="en-US" dirty="0"/>
              <a:t> bent met het </a:t>
            </a:r>
            <a:r>
              <a:rPr lang="en-US" dirty="0" err="1"/>
              <a:t>dragen</a:t>
            </a:r>
            <a:r>
              <a:rPr lang="en-US" dirty="0"/>
              <a:t> van 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smtClean="0"/>
              <a:t>bruin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geeft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informatie</a:t>
            </a:r>
            <a:r>
              <a:rPr lang="en-US" dirty="0"/>
              <a:t> over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emotionele</a:t>
            </a:r>
            <a:r>
              <a:rPr lang="en-US" dirty="0"/>
              <a:t> </a:t>
            </a:r>
            <a:r>
              <a:rPr lang="en-US" dirty="0" err="1"/>
              <a:t>verandering</a:t>
            </a:r>
            <a:r>
              <a:rPr lang="en-US" dirty="0"/>
              <a:t> / </a:t>
            </a:r>
            <a:r>
              <a:rPr lang="en-US" dirty="0" err="1"/>
              <a:t>gebeurtenis</a:t>
            </a:r>
            <a:r>
              <a:rPr lang="en-US" dirty="0"/>
              <a:t> die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plaats</a:t>
            </a:r>
            <a:r>
              <a:rPr lang="en-US" dirty="0"/>
              <a:t> </a:t>
            </a:r>
            <a:r>
              <a:rPr lang="en-US" dirty="0" err="1"/>
              <a:t>gevonden</a:t>
            </a:r>
            <a:r>
              <a:rPr lang="en-US" dirty="0"/>
              <a:t>:</a:t>
            </a:r>
          </a:p>
          <a:p>
            <a:r>
              <a:rPr lang="en-US" dirty="0" err="1" smtClean="0"/>
              <a:t>Klaar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iets</a:t>
            </a:r>
            <a:r>
              <a:rPr lang="en-US" dirty="0" smtClean="0"/>
              <a:t> </a:t>
            </a:r>
            <a:r>
              <a:rPr lang="en-US" dirty="0" err="1" smtClean="0"/>
              <a:t>nieuws</a:t>
            </a:r>
            <a:r>
              <a:rPr lang="en-US" dirty="0" smtClean="0"/>
              <a:t> en </a:t>
            </a:r>
            <a:r>
              <a:rPr lang="en-US" dirty="0" err="1" smtClean="0"/>
              <a:t>verfrissends</a:t>
            </a:r>
            <a:endParaRPr lang="en-US" dirty="0" smtClean="0"/>
          </a:p>
          <a:p>
            <a:r>
              <a:rPr lang="en-US" dirty="0" err="1" smtClean="0"/>
              <a:t>Te</a:t>
            </a:r>
            <a:r>
              <a:rPr lang="en-US" dirty="0" smtClean="0"/>
              <a:t> hard </a:t>
            </a:r>
            <a:r>
              <a:rPr lang="en-US" dirty="0" err="1" smtClean="0"/>
              <a:t>gewerkt</a:t>
            </a:r>
            <a:endParaRPr lang="en-US" dirty="0" smtClean="0"/>
          </a:p>
          <a:p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afhankelijk</a:t>
            </a:r>
            <a:r>
              <a:rPr lang="en-US" dirty="0" smtClean="0"/>
              <a:t> van </a:t>
            </a:r>
            <a:r>
              <a:rPr lang="en-US" dirty="0" err="1" smtClean="0"/>
              <a:t>anderen</a:t>
            </a:r>
            <a:endParaRPr lang="en-US" dirty="0" smtClean="0"/>
          </a:p>
          <a:p>
            <a:r>
              <a:rPr lang="en-US" dirty="0" err="1" smtClean="0"/>
              <a:t>Zware</a:t>
            </a:r>
            <a:r>
              <a:rPr lang="en-US" dirty="0" smtClean="0"/>
              <a:t> last, </a:t>
            </a:r>
            <a:r>
              <a:rPr lang="en-US" dirty="0" err="1" smtClean="0"/>
              <a:t>anderen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afhankelijk</a:t>
            </a:r>
            <a:r>
              <a:rPr lang="en-US" dirty="0" smtClean="0"/>
              <a:t> van je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156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4F2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Gestopt</a:t>
            </a:r>
            <a:r>
              <a:rPr lang="en-US" dirty="0"/>
              <a:t> met de </a:t>
            </a:r>
            <a:r>
              <a:rPr lang="en-US" dirty="0" err="1"/>
              <a:t>kleur</a:t>
            </a:r>
            <a:r>
              <a:rPr lang="en-US" dirty="0"/>
              <a:t> bruin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6255" y="1484784"/>
            <a:ext cx="81442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Is er iets gebeurd waardoor je je stabiele en veilige leven wilt opgeven?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Had je het gevoel dat je te hard moest werken?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Was de last van verantwoordelijkheid, tradities en routine te zwaar voor je? </a:t>
            </a:r>
            <a:endParaRPr lang="en-NZ" sz="2800" dirty="0">
              <a:solidFill>
                <a:srgbClr val="FFFFCC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623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Gestopt</a:t>
            </a:r>
            <a:r>
              <a:rPr lang="en-US" dirty="0" smtClean="0"/>
              <a:t> met de </a:t>
            </a:r>
            <a:r>
              <a:rPr lang="en-US" dirty="0" err="1" smtClean="0"/>
              <a:t>kleur</a:t>
            </a:r>
            <a:r>
              <a:rPr lang="en-US" dirty="0" smtClean="0"/>
              <a:t> </a:t>
            </a:r>
            <a:r>
              <a:rPr lang="en-US" dirty="0" err="1" smtClean="0"/>
              <a:t>zwart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Als</a:t>
            </a:r>
            <a:r>
              <a:rPr lang="en-US" dirty="0" smtClean="0"/>
              <a:t> je </a:t>
            </a:r>
            <a:r>
              <a:rPr lang="en-US" dirty="0" err="1" smtClean="0"/>
              <a:t>gestopt</a:t>
            </a:r>
            <a:r>
              <a:rPr lang="en-US" dirty="0" smtClean="0"/>
              <a:t> bent met het </a:t>
            </a:r>
            <a:r>
              <a:rPr lang="en-US" dirty="0" err="1" smtClean="0"/>
              <a:t>dragen</a:t>
            </a:r>
            <a:r>
              <a:rPr lang="en-US" dirty="0" smtClean="0"/>
              <a:t> van de </a:t>
            </a:r>
            <a:r>
              <a:rPr lang="en-US" dirty="0" err="1" smtClean="0"/>
              <a:t>kleur</a:t>
            </a:r>
            <a:r>
              <a:rPr lang="en-US" dirty="0" smtClean="0"/>
              <a:t> </a:t>
            </a:r>
            <a:r>
              <a:rPr lang="en-US" dirty="0" err="1" smtClean="0"/>
              <a:t>zwart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geeft</a:t>
            </a:r>
            <a:r>
              <a:rPr lang="en-US" dirty="0" smtClean="0"/>
              <a:t>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informatie</a:t>
            </a:r>
            <a:r>
              <a:rPr lang="en-US" dirty="0" smtClean="0"/>
              <a:t> over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emotionele</a:t>
            </a:r>
            <a:r>
              <a:rPr lang="en-US" dirty="0" smtClean="0"/>
              <a:t> </a:t>
            </a:r>
            <a:r>
              <a:rPr lang="en-US" dirty="0" err="1" smtClean="0"/>
              <a:t>verandering</a:t>
            </a:r>
            <a:r>
              <a:rPr lang="en-US" dirty="0" smtClean="0"/>
              <a:t> / </a:t>
            </a:r>
            <a:r>
              <a:rPr lang="en-US" dirty="0" err="1" smtClean="0"/>
              <a:t>gebeurtenis</a:t>
            </a:r>
            <a:r>
              <a:rPr lang="en-US" dirty="0" smtClean="0"/>
              <a:t> die </a:t>
            </a:r>
            <a:r>
              <a:rPr lang="en-US" dirty="0" err="1" smtClean="0"/>
              <a:t>heeft</a:t>
            </a:r>
            <a:r>
              <a:rPr lang="en-US" dirty="0" smtClean="0"/>
              <a:t> </a:t>
            </a:r>
            <a:r>
              <a:rPr lang="en-US" dirty="0" err="1" smtClean="0"/>
              <a:t>plaats</a:t>
            </a:r>
            <a:r>
              <a:rPr lang="en-US" dirty="0" smtClean="0"/>
              <a:t> </a:t>
            </a:r>
            <a:r>
              <a:rPr lang="en-US" dirty="0" err="1" smtClean="0"/>
              <a:t>gevonden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Laten</a:t>
            </a:r>
            <a:r>
              <a:rPr lang="en-US" dirty="0" smtClean="0"/>
              <a:t> </a:t>
            </a:r>
            <a:r>
              <a:rPr lang="en-US" dirty="0" err="1" smtClean="0"/>
              <a:t>zien</a:t>
            </a:r>
            <a:r>
              <a:rPr lang="en-US" dirty="0" smtClean="0"/>
              <a:t> van je </a:t>
            </a:r>
            <a:r>
              <a:rPr lang="en-US" dirty="0" err="1" smtClean="0"/>
              <a:t>potentieel</a:t>
            </a:r>
            <a:r>
              <a:rPr lang="en-US" dirty="0" smtClean="0"/>
              <a:t>, </a:t>
            </a:r>
            <a:r>
              <a:rPr lang="en-US" dirty="0" err="1" smtClean="0"/>
              <a:t>innerlijke</a:t>
            </a:r>
            <a:r>
              <a:rPr lang="en-US" dirty="0" smtClean="0"/>
              <a:t> </a:t>
            </a:r>
            <a:r>
              <a:rPr lang="en-US" dirty="0" err="1" smtClean="0"/>
              <a:t>schoonheid</a:t>
            </a:r>
            <a:endParaRPr lang="en-US" dirty="0" smtClean="0"/>
          </a:p>
          <a:p>
            <a:r>
              <a:rPr lang="en-US" dirty="0" err="1" smtClean="0"/>
              <a:t>Zelfverzekerd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laten</a:t>
            </a:r>
            <a:r>
              <a:rPr lang="en-US" dirty="0" smtClean="0"/>
              <a:t> </a:t>
            </a:r>
            <a:r>
              <a:rPr lang="en-US" dirty="0" err="1" smtClean="0"/>
              <a:t>zien</a:t>
            </a:r>
            <a:r>
              <a:rPr lang="en-US" dirty="0" smtClean="0"/>
              <a:t> </a:t>
            </a:r>
            <a:r>
              <a:rPr lang="en-US" dirty="0" err="1" smtClean="0"/>
              <a:t>wie</a:t>
            </a:r>
            <a:r>
              <a:rPr lang="en-US" dirty="0" smtClean="0"/>
              <a:t> je bent</a:t>
            </a:r>
          </a:p>
          <a:p>
            <a:r>
              <a:rPr lang="en-US" dirty="0" smtClean="0"/>
              <a:t>Je </a:t>
            </a:r>
            <a:r>
              <a:rPr lang="en-US" dirty="0" err="1" smtClean="0"/>
              <a:t>uniek-zijn</a:t>
            </a:r>
            <a:r>
              <a:rPr lang="en-US" dirty="0" smtClean="0"/>
              <a:t> </a:t>
            </a:r>
            <a:r>
              <a:rPr lang="en-US" dirty="0" err="1" smtClean="0"/>
              <a:t>erkennen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064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Gestopt</a:t>
            </a:r>
            <a:r>
              <a:rPr lang="en-US" dirty="0"/>
              <a:t> met 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 smtClean="0"/>
              <a:t>zwart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6255" y="1484784"/>
            <a:ext cx="814421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Is er iets gebeurd waardoor je je niet langer hoeft te verstoppen of bescherming nodig hebt?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Ben je er klaar voor om je ware innerlijke schoonheid te laten zien?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Ben je bereid om je ware kleuren te laten zien en je eigen uniek-zijn te erkennen?</a:t>
            </a:r>
            <a:endParaRPr lang="en-NZ" sz="2800" dirty="0">
              <a:solidFill>
                <a:srgbClr val="FFFFCC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482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Gestopt</a:t>
            </a:r>
            <a:r>
              <a:rPr lang="en-US" dirty="0"/>
              <a:t> met 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/>
              <a:t>oranje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6255" y="1484784"/>
            <a:ext cx="81442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Heb je een moeilijke tijd achter de rug (trauma)?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Heb je hierdoor weinig enthousiasme / energie om van het leven te genieten?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FFFFCC"/>
                </a:solidFill>
              </a:rPr>
              <a:t>Heb je het gevoel dat het leven je overkomt zonder dat je daar enig controle over hebt</a:t>
            </a:r>
            <a:r>
              <a:rPr lang="en-NZ" sz="2800" dirty="0">
                <a:solidFill>
                  <a:srgbClr val="FFFFCC"/>
                </a:solidFill>
              </a:rPr>
              <a:t>?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37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Gestopt</a:t>
            </a:r>
            <a:r>
              <a:rPr lang="en-US" dirty="0" smtClean="0">
                <a:solidFill>
                  <a:srgbClr val="000000"/>
                </a:solidFill>
              </a:rPr>
              <a:t> met de </a:t>
            </a:r>
            <a:r>
              <a:rPr lang="en-US" dirty="0" err="1" smtClean="0">
                <a:solidFill>
                  <a:srgbClr val="000000"/>
                </a:solidFill>
              </a:rPr>
              <a:t>kleur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geel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</a:rPr>
              <a:t>Als</a:t>
            </a:r>
            <a:r>
              <a:rPr lang="en-US" dirty="0">
                <a:solidFill>
                  <a:srgbClr val="000000"/>
                </a:solidFill>
              </a:rPr>
              <a:t> je </a:t>
            </a:r>
            <a:r>
              <a:rPr lang="en-US" dirty="0" err="1">
                <a:solidFill>
                  <a:srgbClr val="000000"/>
                </a:solidFill>
              </a:rPr>
              <a:t>gestopt</a:t>
            </a:r>
            <a:r>
              <a:rPr lang="en-US" dirty="0">
                <a:solidFill>
                  <a:srgbClr val="000000"/>
                </a:solidFill>
              </a:rPr>
              <a:t> bent met het </a:t>
            </a:r>
            <a:r>
              <a:rPr lang="en-US" dirty="0" err="1">
                <a:solidFill>
                  <a:srgbClr val="000000"/>
                </a:solidFill>
              </a:rPr>
              <a:t>dragen</a:t>
            </a:r>
            <a:r>
              <a:rPr lang="en-US" dirty="0">
                <a:solidFill>
                  <a:srgbClr val="000000"/>
                </a:solidFill>
              </a:rPr>
              <a:t> van de </a:t>
            </a:r>
            <a:r>
              <a:rPr lang="en-US" dirty="0" err="1">
                <a:solidFill>
                  <a:srgbClr val="000000"/>
                </a:solidFill>
              </a:rPr>
              <a:t>kleur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geel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geeft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dit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informatie</a:t>
            </a:r>
            <a:r>
              <a:rPr lang="en-US" dirty="0">
                <a:solidFill>
                  <a:srgbClr val="000000"/>
                </a:solidFill>
              </a:rPr>
              <a:t> over </a:t>
            </a:r>
            <a:r>
              <a:rPr lang="en-US" dirty="0" err="1">
                <a:solidFill>
                  <a:srgbClr val="000000"/>
                </a:solidFill>
              </a:rPr>
              <a:t>een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emotionele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verandering</a:t>
            </a:r>
            <a:r>
              <a:rPr lang="en-US" dirty="0">
                <a:solidFill>
                  <a:srgbClr val="000000"/>
                </a:solidFill>
              </a:rPr>
              <a:t> / </a:t>
            </a:r>
            <a:r>
              <a:rPr lang="en-US" dirty="0" err="1">
                <a:solidFill>
                  <a:srgbClr val="000000"/>
                </a:solidFill>
              </a:rPr>
              <a:t>gebeurtenis</a:t>
            </a:r>
            <a:r>
              <a:rPr lang="en-US" dirty="0">
                <a:solidFill>
                  <a:srgbClr val="000000"/>
                </a:solidFill>
              </a:rPr>
              <a:t> die </a:t>
            </a:r>
            <a:r>
              <a:rPr lang="en-US" dirty="0" err="1">
                <a:solidFill>
                  <a:srgbClr val="000000"/>
                </a:solidFill>
              </a:rPr>
              <a:t>heeft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plaats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gevonden</a:t>
            </a:r>
            <a:r>
              <a:rPr lang="en-US" dirty="0">
                <a:solidFill>
                  <a:srgbClr val="000000"/>
                </a:solidFill>
              </a:rPr>
              <a:t>: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Gebrek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aan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zelfvertrouwen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Nerveusiteit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angstig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frustratie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Geen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duidelijkheid</a:t>
            </a:r>
            <a:r>
              <a:rPr lang="en-US" dirty="0" smtClean="0">
                <a:solidFill>
                  <a:srgbClr val="000000"/>
                </a:solidFill>
              </a:rPr>
              <a:t> over </a:t>
            </a:r>
            <a:r>
              <a:rPr lang="en-US" dirty="0" err="1" smtClean="0">
                <a:solidFill>
                  <a:srgbClr val="000000"/>
                </a:solidFill>
              </a:rPr>
              <a:t>richting</a:t>
            </a:r>
            <a:r>
              <a:rPr lang="en-US" dirty="0" smtClean="0">
                <a:solidFill>
                  <a:srgbClr val="000000"/>
                </a:solidFill>
              </a:rPr>
              <a:t> in het </a:t>
            </a:r>
            <a:r>
              <a:rPr lang="en-US" dirty="0" err="1" smtClean="0">
                <a:solidFill>
                  <a:srgbClr val="000000"/>
                </a:solidFill>
              </a:rPr>
              <a:t>leven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Wat</a:t>
            </a:r>
            <a:r>
              <a:rPr lang="en-US" dirty="0" smtClean="0">
                <a:solidFill>
                  <a:srgbClr val="000000"/>
                </a:solidFill>
              </a:rPr>
              <a:t> is het </a:t>
            </a:r>
            <a:r>
              <a:rPr lang="en-US" dirty="0" err="1" smtClean="0">
                <a:solidFill>
                  <a:srgbClr val="000000"/>
                </a:solidFill>
              </a:rPr>
              <a:t>doel</a:t>
            </a:r>
            <a:r>
              <a:rPr lang="en-US" dirty="0" smtClean="0">
                <a:solidFill>
                  <a:srgbClr val="000000"/>
                </a:solidFill>
              </a:rPr>
              <a:t> van </a:t>
            </a:r>
            <a:r>
              <a:rPr lang="en-US" dirty="0" err="1" smtClean="0">
                <a:solidFill>
                  <a:srgbClr val="000000"/>
                </a:solidFill>
              </a:rPr>
              <a:t>mijn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leven</a:t>
            </a:r>
            <a:r>
              <a:rPr lang="en-US" dirty="0" smtClean="0">
                <a:solidFill>
                  <a:srgbClr val="000000"/>
                </a:solidFill>
              </a:rPr>
              <a:t>? </a:t>
            </a:r>
          </a:p>
          <a:p>
            <a:r>
              <a:rPr lang="en-US" dirty="0" err="1">
                <a:solidFill>
                  <a:srgbClr val="000000"/>
                </a:solidFill>
              </a:rPr>
              <a:t>S</a:t>
            </a:r>
            <a:r>
              <a:rPr lang="en-US" dirty="0" err="1" smtClean="0">
                <a:solidFill>
                  <a:srgbClr val="000000"/>
                </a:solidFill>
              </a:rPr>
              <a:t>omberheid</a:t>
            </a:r>
            <a:r>
              <a:rPr lang="en-US" dirty="0" smtClean="0">
                <a:solidFill>
                  <a:srgbClr val="000000"/>
                </a:solidFill>
              </a:rPr>
              <a:t> en </a:t>
            </a:r>
            <a:r>
              <a:rPr lang="en-US" dirty="0" err="1" smtClean="0">
                <a:solidFill>
                  <a:srgbClr val="000000"/>
                </a:solidFill>
              </a:rPr>
              <a:t>pessimisme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325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Gestopt</a:t>
            </a:r>
            <a:r>
              <a:rPr lang="en-US" dirty="0" smtClean="0">
                <a:solidFill>
                  <a:srgbClr val="000000"/>
                </a:solidFill>
              </a:rPr>
              <a:t> met de </a:t>
            </a:r>
            <a:r>
              <a:rPr lang="en-US" dirty="0" err="1" smtClean="0">
                <a:solidFill>
                  <a:srgbClr val="000000"/>
                </a:solidFill>
              </a:rPr>
              <a:t>kleur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geel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76255" y="1484784"/>
            <a:ext cx="8144217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Is er iets gebeurd waardoor je je focus kwijt bent geraakt en </a:t>
            </a:r>
            <a:r>
              <a:rPr lang="nl-NL" sz="2800" dirty="0" smtClean="0">
                <a:solidFill>
                  <a:srgbClr val="000000"/>
                </a:solidFill>
              </a:rPr>
              <a:t>leidde dit </a:t>
            </a:r>
            <a:r>
              <a:rPr lang="en-NZ" sz="2800" dirty="0" smtClean="0">
                <a:solidFill>
                  <a:srgbClr val="000000"/>
                </a:solidFill>
              </a:rPr>
              <a:t>tot angstige emoties of gebrek aan zelfvertrouwen?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Voel je je verloren, niet wetende welke richting in te slaan?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Voelt het leven alsof je in een grote vreemde stad bent zonder GPS of </a:t>
            </a:r>
            <a:r>
              <a:rPr lang="nl-NL" sz="2800" dirty="0" smtClean="0">
                <a:solidFill>
                  <a:srgbClr val="000000"/>
                </a:solidFill>
              </a:rPr>
              <a:t>plattegrond</a:t>
            </a:r>
            <a:r>
              <a:rPr lang="en-NZ" sz="2800" dirty="0" smtClean="0">
                <a:solidFill>
                  <a:srgbClr val="000000"/>
                </a:solidFill>
              </a:rPr>
              <a:t>? </a:t>
            </a:r>
            <a:endParaRPr lang="en-NZ" sz="28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6669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FF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Gestopt</a:t>
            </a:r>
            <a:r>
              <a:rPr lang="en-US" dirty="0">
                <a:solidFill>
                  <a:srgbClr val="000000"/>
                </a:solidFill>
              </a:rPr>
              <a:t> met de </a:t>
            </a:r>
            <a:r>
              <a:rPr lang="en-US" dirty="0" err="1" smtClean="0">
                <a:solidFill>
                  <a:srgbClr val="000000"/>
                </a:solidFill>
              </a:rPr>
              <a:t>kleur</a:t>
            </a:r>
            <a:r>
              <a:rPr lang="en-US" dirty="0" smtClean="0">
                <a:solidFill>
                  <a:srgbClr val="000000"/>
                </a:solidFill>
              </a:rPr>
              <a:t> lime </a:t>
            </a:r>
            <a:r>
              <a:rPr lang="en-US" smtClean="0">
                <a:solidFill>
                  <a:srgbClr val="000000"/>
                </a:solidFill>
              </a:rPr>
              <a:t>groen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143" y="1680713"/>
            <a:ext cx="8065698" cy="7244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</a:rPr>
              <a:t>Als</a:t>
            </a:r>
            <a:r>
              <a:rPr lang="en-US" dirty="0">
                <a:solidFill>
                  <a:srgbClr val="000000"/>
                </a:solidFill>
              </a:rPr>
              <a:t> je </a:t>
            </a:r>
            <a:r>
              <a:rPr lang="en-US" dirty="0" err="1">
                <a:solidFill>
                  <a:srgbClr val="000000"/>
                </a:solidFill>
              </a:rPr>
              <a:t>gestopt</a:t>
            </a:r>
            <a:r>
              <a:rPr lang="en-US" dirty="0">
                <a:solidFill>
                  <a:srgbClr val="000000"/>
                </a:solidFill>
              </a:rPr>
              <a:t> bent met het </a:t>
            </a:r>
            <a:r>
              <a:rPr lang="en-US" dirty="0" err="1">
                <a:solidFill>
                  <a:srgbClr val="000000"/>
                </a:solidFill>
              </a:rPr>
              <a:t>dragen</a:t>
            </a:r>
            <a:r>
              <a:rPr lang="en-US" dirty="0">
                <a:solidFill>
                  <a:srgbClr val="000000"/>
                </a:solidFill>
              </a:rPr>
              <a:t> van de </a:t>
            </a:r>
            <a:r>
              <a:rPr lang="en-US" dirty="0" err="1">
                <a:solidFill>
                  <a:srgbClr val="000000"/>
                </a:solidFill>
              </a:rPr>
              <a:t>kleur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lime </a:t>
            </a:r>
            <a:r>
              <a:rPr lang="en-US" dirty="0" err="1" smtClean="0">
                <a:solidFill>
                  <a:srgbClr val="000000"/>
                </a:solidFill>
              </a:rPr>
              <a:t>groen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geeft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dit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informatie</a:t>
            </a:r>
            <a:r>
              <a:rPr lang="en-US" dirty="0">
                <a:solidFill>
                  <a:srgbClr val="000000"/>
                </a:solidFill>
              </a:rPr>
              <a:t> over </a:t>
            </a:r>
            <a:r>
              <a:rPr lang="en-US" dirty="0" err="1">
                <a:solidFill>
                  <a:srgbClr val="000000"/>
                </a:solidFill>
              </a:rPr>
              <a:t>een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emotionele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verandering</a:t>
            </a:r>
            <a:r>
              <a:rPr lang="en-US" dirty="0">
                <a:solidFill>
                  <a:srgbClr val="000000"/>
                </a:solidFill>
              </a:rPr>
              <a:t> / </a:t>
            </a:r>
            <a:r>
              <a:rPr lang="en-US" dirty="0" err="1">
                <a:solidFill>
                  <a:srgbClr val="000000"/>
                </a:solidFill>
              </a:rPr>
              <a:t>gebeurtenis</a:t>
            </a:r>
            <a:r>
              <a:rPr lang="en-US" dirty="0">
                <a:solidFill>
                  <a:srgbClr val="000000"/>
                </a:solidFill>
              </a:rPr>
              <a:t> die </a:t>
            </a:r>
            <a:r>
              <a:rPr lang="en-US" dirty="0" err="1">
                <a:solidFill>
                  <a:srgbClr val="000000"/>
                </a:solidFill>
              </a:rPr>
              <a:t>heeft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plaats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gevonden</a:t>
            </a:r>
            <a:r>
              <a:rPr lang="en-US" dirty="0">
                <a:solidFill>
                  <a:srgbClr val="000000"/>
                </a:solidFill>
              </a:rPr>
              <a:t>:</a:t>
            </a:r>
          </a:p>
          <a:p>
            <a:r>
              <a:rPr lang="nl-NL" dirty="0" smtClean="0">
                <a:solidFill>
                  <a:srgbClr val="000000"/>
                </a:solidFill>
              </a:rPr>
              <a:t>Was je te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flexibel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nl-NL" dirty="0" smtClean="0">
                <a:solidFill>
                  <a:srgbClr val="000000"/>
                </a:solidFill>
              </a:rPr>
              <a:t>en/of heb je je altijd aangepast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nl-NL" dirty="0" smtClean="0">
                <a:solidFill>
                  <a:srgbClr val="000000"/>
                </a:solidFill>
              </a:rPr>
              <a:t>was je teleurgesteld</a:t>
            </a:r>
            <a:r>
              <a:rPr lang="en-US" dirty="0" smtClean="0">
                <a:solidFill>
                  <a:srgbClr val="000000"/>
                </a:solidFill>
              </a:rPr>
              <a:t> en</a:t>
            </a:r>
            <a:r>
              <a:rPr lang="nl-NL" dirty="0" smtClean="0">
                <a:solidFill>
                  <a:srgbClr val="000000"/>
                </a:solidFill>
              </a:rPr>
              <a:t>/of  verbitterd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Kon</a:t>
            </a:r>
            <a:r>
              <a:rPr lang="en-US" dirty="0" smtClean="0">
                <a:solidFill>
                  <a:srgbClr val="000000"/>
                </a:solidFill>
              </a:rPr>
              <a:t> je </a:t>
            </a:r>
            <a:r>
              <a:rPr lang="en-US" dirty="0" err="1" smtClean="0">
                <a:solidFill>
                  <a:srgbClr val="000000"/>
                </a:solidFill>
              </a:rPr>
              <a:t>vleugels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niet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uitslaan</a:t>
            </a:r>
            <a:r>
              <a:rPr lang="nl-NL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omdat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iemand</a:t>
            </a:r>
            <a:r>
              <a:rPr lang="en-US" dirty="0" smtClean="0">
                <a:solidFill>
                  <a:srgbClr val="000000"/>
                </a:solidFill>
              </a:rPr>
              <a:t> of </a:t>
            </a:r>
            <a:r>
              <a:rPr lang="en-US" dirty="0" err="1" smtClean="0">
                <a:solidFill>
                  <a:srgbClr val="000000"/>
                </a:solidFill>
              </a:rPr>
              <a:t>een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situatie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dit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niet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toestond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400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FF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Gestopt</a:t>
            </a:r>
            <a:r>
              <a:rPr lang="en-US" dirty="0">
                <a:solidFill>
                  <a:srgbClr val="000000"/>
                </a:solidFill>
              </a:rPr>
              <a:t> met de </a:t>
            </a:r>
            <a:r>
              <a:rPr lang="en-US" dirty="0" err="1">
                <a:solidFill>
                  <a:srgbClr val="000000"/>
                </a:solidFill>
              </a:rPr>
              <a:t>kleur</a:t>
            </a:r>
            <a:r>
              <a:rPr lang="en-US" dirty="0">
                <a:solidFill>
                  <a:srgbClr val="000000"/>
                </a:solidFill>
              </a:rPr>
              <a:t> lime </a:t>
            </a:r>
            <a:r>
              <a:rPr lang="en-US" dirty="0" err="1">
                <a:solidFill>
                  <a:srgbClr val="000000"/>
                </a:solidFill>
              </a:rPr>
              <a:t>groen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6255" y="1484784"/>
            <a:ext cx="814421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Ben je te flexibel geweest of heb je jezelf aangepast waardoor je verbitterd bent?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Heb je veel toegeven zodat iemand anders zijn of haar zin kreeg?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NZ" sz="2800" dirty="0" smtClean="0">
                <a:solidFill>
                  <a:srgbClr val="000000"/>
                </a:solidFill>
              </a:rPr>
              <a:t>Kon je niet je vleugels uitslaan omdat iemand of een situatie dit niet toeliet? </a:t>
            </a:r>
            <a:endParaRPr lang="en-NZ" sz="2800" dirty="0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440" y="4473446"/>
            <a:ext cx="4341168" cy="233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376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Gestopt</a:t>
            </a:r>
            <a:r>
              <a:rPr lang="en-US" dirty="0"/>
              <a:t> met 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 smtClean="0"/>
              <a:t>groen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gestopt</a:t>
            </a:r>
            <a:r>
              <a:rPr lang="en-US" dirty="0"/>
              <a:t> bent met het </a:t>
            </a:r>
            <a:r>
              <a:rPr lang="en-US" dirty="0" err="1"/>
              <a:t>dragen</a:t>
            </a:r>
            <a:r>
              <a:rPr lang="en-US" dirty="0"/>
              <a:t> van de </a:t>
            </a:r>
            <a:r>
              <a:rPr lang="en-US" dirty="0" err="1"/>
              <a:t>kleur</a:t>
            </a:r>
            <a:r>
              <a:rPr lang="en-US" dirty="0"/>
              <a:t> </a:t>
            </a:r>
            <a:r>
              <a:rPr lang="en-US" dirty="0" err="1" smtClean="0"/>
              <a:t>groen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/>
              <a:t>geeft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informatie</a:t>
            </a:r>
            <a:r>
              <a:rPr lang="en-US" dirty="0"/>
              <a:t> over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emotionele</a:t>
            </a:r>
            <a:r>
              <a:rPr lang="en-US" dirty="0"/>
              <a:t> </a:t>
            </a:r>
            <a:r>
              <a:rPr lang="en-US" dirty="0" err="1"/>
              <a:t>verandering</a:t>
            </a:r>
            <a:r>
              <a:rPr lang="en-US" dirty="0"/>
              <a:t> / </a:t>
            </a:r>
            <a:r>
              <a:rPr lang="en-US" dirty="0" err="1"/>
              <a:t>gebeurtenis</a:t>
            </a:r>
            <a:r>
              <a:rPr lang="en-US" dirty="0"/>
              <a:t> die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plaats</a:t>
            </a:r>
            <a:r>
              <a:rPr lang="en-US" dirty="0"/>
              <a:t> </a:t>
            </a:r>
            <a:r>
              <a:rPr lang="en-US" dirty="0" err="1"/>
              <a:t>gevonden</a:t>
            </a:r>
            <a:r>
              <a:rPr lang="en-US" dirty="0"/>
              <a:t>:</a:t>
            </a:r>
          </a:p>
          <a:p>
            <a:r>
              <a:rPr lang="en-US" dirty="0" err="1" smtClean="0"/>
              <a:t>Relatie</a:t>
            </a:r>
            <a:r>
              <a:rPr lang="en-US" dirty="0" smtClean="0"/>
              <a:t> </a:t>
            </a:r>
            <a:r>
              <a:rPr lang="en-US" dirty="0" err="1" smtClean="0"/>
              <a:t>problemen</a:t>
            </a:r>
            <a:endParaRPr lang="en-US" dirty="0" smtClean="0"/>
          </a:p>
          <a:p>
            <a:r>
              <a:rPr lang="en-US" dirty="0" smtClean="0"/>
              <a:t>V</a:t>
            </a:r>
            <a:r>
              <a:rPr lang="nl-NL" dirty="0" err="1" smtClean="0"/>
              <a:t>oel</a:t>
            </a:r>
            <a:r>
              <a:rPr lang="nl-NL" dirty="0" smtClean="0"/>
              <a:t> je</a:t>
            </a:r>
            <a:r>
              <a:rPr lang="en-US" dirty="0" smtClean="0"/>
              <a:t> je </a:t>
            </a:r>
            <a:r>
              <a:rPr lang="en-US" dirty="0" err="1" smtClean="0"/>
              <a:t>opzij</a:t>
            </a:r>
            <a:r>
              <a:rPr lang="en-US" dirty="0" smtClean="0"/>
              <a:t> </a:t>
            </a:r>
            <a:r>
              <a:rPr lang="en-US" dirty="0" err="1" smtClean="0"/>
              <a:t>gezet</a:t>
            </a:r>
            <a:r>
              <a:rPr lang="en-US" dirty="0" smtClean="0"/>
              <a:t>, </a:t>
            </a:r>
            <a:r>
              <a:rPr lang="en-US" dirty="0" err="1" smtClean="0"/>
              <a:t>eenzaam</a:t>
            </a:r>
            <a:r>
              <a:rPr lang="en-US" dirty="0" smtClean="0"/>
              <a:t>, </a:t>
            </a:r>
            <a:r>
              <a:rPr lang="en-US" dirty="0" err="1" smtClean="0"/>
              <a:t>afgezonderd</a:t>
            </a:r>
            <a:r>
              <a:rPr lang="en-US" dirty="0" smtClean="0"/>
              <a:t>, </a:t>
            </a:r>
            <a:r>
              <a:rPr lang="en-US" dirty="0" err="1" smtClean="0"/>
              <a:t>besluiteloos</a:t>
            </a:r>
            <a:endParaRPr lang="en-US" dirty="0" smtClean="0"/>
          </a:p>
          <a:p>
            <a:r>
              <a:rPr lang="en-US" dirty="0" err="1" smtClean="0"/>
              <a:t>Moeilijk</a:t>
            </a:r>
            <a:r>
              <a:rPr lang="en-US" dirty="0" smtClean="0"/>
              <a:t> je </a:t>
            </a:r>
            <a:r>
              <a:rPr lang="en-US" dirty="0" err="1" smtClean="0"/>
              <a:t>eigen</a:t>
            </a:r>
            <a:r>
              <a:rPr lang="en-US" dirty="0" smtClean="0"/>
              <a:t> </a:t>
            </a:r>
            <a:r>
              <a:rPr lang="en-US" dirty="0" err="1" smtClean="0"/>
              <a:t>ruimte</a:t>
            </a:r>
            <a:r>
              <a:rPr lang="en-US" dirty="0" smtClean="0"/>
              <a:t> en </a:t>
            </a:r>
            <a:r>
              <a:rPr lang="en-US" dirty="0" err="1" smtClean="0"/>
              <a:t>eigenwaarde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defini</a:t>
            </a:r>
            <a:r>
              <a:rPr lang="nl-NL" dirty="0" err="1" smtClean="0"/>
              <a:t>ëren</a:t>
            </a:r>
            <a:endParaRPr lang="en-US" dirty="0" smtClean="0"/>
          </a:p>
          <a:p>
            <a:r>
              <a:rPr lang="en-US" dirty="0" err="1" smtClean="0"/>
              <a:t>Weet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richting</a:t>
            </a:r>
            <a:r>
              <a:rPr lang="en-US" dirty="0" smtClean="0"/>
              <a:t> in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gaan</a:t>
            </a:r>
            <a:endParaRPr lang="en-US" dirty="0" smtClean="0"/>
          </a:p>
          <a:p>
            <a:r>
              <a:rPr lang="en-US" dirty="0" err="1" smtClean="0"/>
              <a:t>Iemand</a:t>
            </a:r>
            <a:r>
              <a:rPr lang="en-US" dirty="0" smtClean="0"/>
              <a:t> </a:t>
            </a:r>
            <a:r>
              <a:rPr lang="en-US" dirty="0" err="1" smtClean="0"/>
              <a:t>heeft</a:t>
            </a:r>
            <a:r>
              <a:rPr lang="en-US" dirty="0" smtClean="0"/>
              <a:t> je </a:t>
            </a:r>
            <a:r>
              <a:rPr lang="en-US" dirty="0" err="1" smtClean="0"/>
              <a:t>grenzen</a:t>
            </a:r>
            <a:r>
              <a:rPr lang="en-US" dirty="0" smtClean="0"/>
              <a:t> </a:t>
            </a:r>
            <a:r>
              <a:rPr lang="en-US" dirty="0" err="1" smtClean="0"/>
              <a:t>overschreden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143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COUNT" val="1"/>
  <p:tag name="ARTICULATE_REFERENCE_TYPE_1" val="1"/>
  <p:tag name="ARTICULATE_REFERENCE_TITLE_1" val="Manual - module 2 BLUE"/>
  <p:tag name="ARTICULATE_REFERENCE_1" val="C:\Users\Playtech\Documents\My Articulate Projects\CC module 2\Source files\manuals\M2_blue.pdf"/>
  <p:tag name="ARTICULATE_AUDIO_TEMP" val="C:\Users\Playtech\AppData\Local\Temp\articulate\presenter\ae\audio\20150603171723\"/>
  <p:tag name="PRESENTATION_PLAYLIST_COUNT" val="2"/>
  <p:tag name="PRESENTATION_PLAYLIST_1" val="corporate"/>
  <p:tag name="PRESENTATION_PLAYLIST_2" val="bach"/>
  <p:tag name="PRESENTATION_PRESENTER_SLIDE_LEVEL" val="1"/>
  <p:tag name="ARTICULATE_PRESENTER_VERSION" val="6"/>
  <p:tag name="PUBLISH_TITLE" val="M2_blue2"/>
  <p:tag name="ARTICULATE_PUBLISH_PATH" val="C:\Users\Playtech\Documents\My Articulate Projects\CC module 2\Published files"/>
  <p:tag name="ARTICULATE_LOGO" val="CC logo.jpg"/>
  <p:tag name="ARTICULATE_PRESENTER" val="Thelma van der Werff"/>
  <p:tag name="ARTICULATE_PRESENTER_GUID" val="AC8AA0E2802E"/>
  <p:tag name="ARTICULATE_LMS" val="0"/>
  <p:tag name="ARTICULATE_TEMPLATE" val="CC Template V2.0"/>
  <p:tag name="ARTICULATE_TEMPLATE_GUID" val="f9139e53-8334-4593-a488-6a3e26f4980e"/>
  <p:tag name="LMS_PUBLISH" val="No"/>
  <p:tag name="PRESENTER_PREVIEW_MODE" val="0"/>
  <p:tag name="PRESENTER_PREVIEW_START" val="1"/>
  <p:tag name="PLAYERLOGOHEIGHT" val="68"/>
  <p:tag name="PLAYERLOGOWIDTH" val="322"/>
  <p:tag name="LAUNCHINNEWWINDOW" val="0"/>
  <p:tag name="LASTPUBLISHED" val="C:\Users\Playtech\Documents\My Articulate Projects\CC module 2\Published files\M2_navy2\player.html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sow9WJNF_files\slide0001_image001.pn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MARGIN_1" val="0"/>
  <p:tag name="MARGIN_2" val="36"/>
  <p:tag name="MARGIN_3" val="72"/>
  <p:tag name="MARGIN_4" val="108"/>
  <p:tag name="MARGIN_5" val="144"/>
  <p:tag name="FONT_SIZE" val="1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yellow\slide5.mp3"/>
  <p:tag name="AUDIO_ID" val="291"/>
  <p:tag name="ELAPSEDTIME" val="30.328"/>
  <p:tag name="ARTICULATE_SLIDE_GUID" val="4358e4a9-edb0-46fb-83c4-79a8b51bcffc"/>
  <p:tag name="TIMELINE" val="9.5/12.3/21.3/23.9/27.4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yellow\slide7.mp3"/>
  <p:tag name="AUDIO_ID" val="312"/>
  <p:tag name="ELAPSEDTIME" val="20.869"/>
  <p:tag name="ARTICULATE_SLIDE_GUID" val="97567d97-cc50-481c-9ad8-444ad9326863"/>
  <p:tag name="TIMELINE" val="2.8/5.9/11.7/15.9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e27bheEh_files\slide0001_image001.pn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MARGIN_1" val="0"/>
  <p:tag name="MARGIN_2" val="36"/>
  <p:tag name="MARGIN_3" val="72"/>
  <p:tag name="MARGIN_4" val="108"/>
  <p:tag name="MARGIN_5" val="144"/>
  <p:tag name="FONT_SIZE" val="1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olive\slide5.mp3"/>
  <p:tag name="AUDIO_ID" val="301"/>
  <p:tag name="ELAPSEDTIME" val="22.932"/>
  <p:tag name="TIMELINE" val="6.2/8.3/19.2"/>
  <p:tag name="ANNOTATION_COUNT" val="0"/>
  <p:tag name="ARTICULATE_SLIDE_GUID" val="b5094fda-0d99-4e43-b125-be1421c1dc7b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MARGIN_1" val="0"/>
  <p:tag name="MARGIN_2" val="36"/>
  <p:tag name="MARGIN_3" val="72"/>
  <p:tag name="MARGIN_4" val="108"/>
  <p:tag name="MARGIN_5" val="144"/>
  <p:tag name="FONT_SIZE" val="1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olive\slide7.mp3"/>
  <p:tag name="AUDIO_ID" val="314"/>
  <p:tag name="ELAPSEDTIME" val="22.463"/>
  <p:tag name="ARTICULATE_SLIDE_GUID" val="a5c56ea8-acfd-44b8-b622-1148e3311382"/>
  <p:tag name="TIMELINE" val="3.5/6.6/10.6/17.2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f8f79a92-3d7f-49c5-9cee-f92d6cc615ec"/>
  <p:tag name="AUDIO_IMPORT" val="C:\Users\Playtech\Documents\My Articulate Projects\CC module 2\Source files\Audio\red\slide7.mp3"/>
  <p:tag name="AUDIO_ID" val="323"/>
  <p:tag name="ANNOTATION_COUNT" val="0"/>
  <p:tag name="ELAPSEDTIME" val="34.661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TIMELINE" val="11.20/17.40/23.60"/>
  <p:tag name="ARTICULATE_SLIDE_NAV" val="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D17bXYDX_files\slide0001_image001.pn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MARGIN_1" val="0"/>
  <p:tag name="MARGIN_2" val="36"/>
  <p:tag name="MARGIN_3" val="72"/>
  <p:tag name="MARGIN_4" val="108"/>
  <p:tag name="MARGIN_5" val="144"/>
  <p:tag name="FONT_SIZE" val="1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green\slide5.mp3"/>
  <p:tag name="AUDIO_ID" val="327"/>
  <p:tag name="TIMELINE" val="5.00/10.00/15.00/20.00/25.00"/>
  <p:tag name="ELAPSEDTIME" val="30.744"/>
  <p:tag name="ARTICULATE_SLIDE_GUID" val="bf790532-753b-48ab-a364-8527b88abff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green\slide7.mp3"/>
  <p:tag name="AUDIO_ID" val="336"/>
  <p:tag name="ELAPSEDTIME" val="18.046"/>
  <p:tag name="ARTICULATE_SLIDE_GUID" val="10d60e36-eeb8-47db-bfc9-9b8cbd0744f7"/>
  <p:tag name="TIMELINE" val="2.4/6.0/9.3/15.6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ZDFazXob_files\slide0001_image001.pn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turquois\slide5.mp3"/>
  <p:tag name="AUDIO_ID" val="261"/>
  <p:tag name="ELAPSEDTIME" val="17.213"/>
  <p:tag name="TIMELINE" val="5.7/10.1/5.6/9.1"/>
  <p:tag name="ANNOTATION_COUNT" val="0"/>
  <p:tag name="ARTICULATE_SLIDE_GUID" val="65da7413-8c2e-4a1a-8c53-28061e000846"/>
  <p:tag name="ARTICULATE_SLIDE_NAV" val="5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turquois\slide7.mp3"/>
  <p:tag name="AUDIO_ID" val="263"/>
  <p:tag name="ELAPSEDTIME" val="20.322"/>
  <p:tag name="ARTICULATE_SLIDE_GUID" val="59ccc936-158d-4b1c-82c7-9e539a68a9bc"/>
  <p:tag name="TIMELINE" val="2.3/5.7/13.9/17.0"/>
  <p:tag name="ANNOTATION_COUNT" val="0"/>
  <p:tag name="ARTICULATE_SLIDE_NAV" val="7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MARGIN_1" val="0"/>
  <p:tag name="MARGIN_2" val="36"/>
  <p:tag name="MARGIN_3" val="72"/>
  <p:tag name="MARGIN_4" val="108"/>
  <p:tag name="MARGIN_5" val="144"/>
  <p:tag name="FONT_SIZE" val="1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52evRn6U_files\slide0001_image001.pn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MARGIN_1" val="0"/>
  <p:tag name="MARGIN_2" val="36"/>
  <p:tag name="MARGIN_3" val="72"/>
  <p:tag name="MARGIN_4" val="108"/>
  <p:tag name="MARGIN_5" val="144"/>
  <p:tag name="FONT_SIZE" val="1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blue\slide5.mp3"/>
  <p:tag name="AUDIO_ID" val="327"/>
  <p:tag name="ELAPSEDTIME" val="27.296"/>
  <p:tag name="TIMELINE" val="5.0/6.4/12.9/17.3/24.8"/>
  <p:tag name="ANNOTATION_COUNT" val="0"/>
  <p:tag name="ARTICULATE_SLIDE_GUID" val="bd95c1ad-7113-42d7-b78b-730795e45b05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blue\slide7.mp3"/>
  <p:tag name="AUDIO_ID" val="337"/>
  <p:tag name="ELAPSEDTIME" val="17.89"/>
  <p:tag name="TIMELINE" val="2.0/4.7/15.4"/>
  <p:tag name="ANNOTATION_COUNT" val="0"/>
  <p:tag name="ARTICULATE_SLIDE_GUID" val="1df2eb11-7970-4510-aff4-49a8e2434423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FoXXgjMX_files\slide0001_image001.png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indigo navy\slide5.mp3"/>
  <p:tag name="AUDIO_ID" val="327"/>
  <p:tag name="ELAPSEDTIME" val="29.671"/>
  <p:tag name="ARTICULATE_SLIDE_GUID" val="0b392970-c383-4ac3-8ca6-527ed5dde622"/>
  <p:tag name="TIMELINE" val="9.2/15.0/24.4/26.5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5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indigo navy\slide7.mp3"/>
  <p:tag name="AUDIO_ID" val="338"/>
  <p:tag name="ELAPSEDTIME" val="24.031"/>
  <p:tag name="ARTICULATE_SLIDE_GUID" val="af7388aa-4b51-464d-be0a-a54119fed35f"/>
  <p:tag name="TIMELINE" val="2.4/7.4/14.0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36f95e01-3a19-42b0-9524-1f35403a0333"/>
  <p:tag name="AUDIO_IMPORT" val="C:\Users\Playtech\Documents\My Articulate Projects\CC module 2\Source files\Audio\red\slide9.mp3"/>
  <p:tag name="AUDIO_ID" val="333"/>
  <p:tag name="ANNOTATION_COUNT" val="0"/>
  <p:tag name="ELAPSEDTIME" val="15.385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TIMELINE" val="5.20/7.60/11.30"/>
  <p:tag name="ARTICULATE_SLIDE_NAV" val="9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jSIEkABe_files\slide0001_image001.pn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MARGIN_1" val="0"/>
  <p:tag name="MARGIN_2" val="36"/>
  <p:tag name="MARGIN_3" val="72"/>
  <p:tag name="MARGIN_4" val="108"/>
  <p:tag name="MARGIN_5" val="144"/>
  <p:tag name="FONT_SIZE" val="1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violet\slide5.mp3"/>
  <p:tag name="AUDIO_ID" val="261"/>
  <p:tag name="ELAPSEDTIME" val="36.515"/>
  <p:tag name="TIMELINE" val="7.5/12.8/24.2/26.4/31.9"/>
  <p:tag name="ANNOTATION_COUNT" val="0"/>
  <p:tag name="ARTICULATE_SLIDE_GUID" val="ab25fa0f-1994-4f76-8281-83d78d30309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violet\slide7.mp3"/>
  <p:tag name="AUDIO_ID" val="263"/>
  <p:tag name="ELAPSEDTIME" val="26.38"/>
  <p:tag name="ARTICULATE_SLIDE_GUID" val="d19bc92e-4886-460c-922f-f3a56b2280c3"/>
  <p:tag name="TIMELINE" val="2.3/5.6/10.4/13.8/19.5/24.1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7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VDttQA7B_files\slide0001_image001.png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MARGIN_1" val="0"/>
  <p:tag name="MARGIN_2" val="36"/>
  <p:tag name="MARGIN_3" val="72"/>
  <p:tag name="MARGIN_4" val="108"/>
  <p:tag name="MARGIN_5" val="144"/>
  <p:tag name="FONT_SIZE" val="1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purple\slide5.mp3"/>
  <p:tag name="AUDIO_ID" val="327"/>
  <p:tag name="ELAPSEDTIME" val="26.718"/>
  <p:tag name="TIMELINE" val="6.8/18.8/22.6"/>
  <p:tag name="ANNOTATION_COUNT" val="0"/>
  <p:tag name="ARTICULATE_SLIDE_GUID" val="d69b1343-93e4-4fc4-b76b-017ea39650d5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purple\slide7.mp3"/>
  <p:tag name="AUDIO_ID" val="340"/>
  <p:tag name="ELAPSEDTIME" val="23.088"/>
  <p:tag name="ARTICULATE_SLIDE_GUID" val="cb9625d4-f761-4b4d-b2d6-7954b813b6f4"/>
  <p:tag name="TIMELINE" val="2.2/5.3/15.2/19.8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AqgzFq6e_files\slide0001_image001.png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jqSHXUhF_files\slide0001_image001.pn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magenta\slide5.mp3"/>
  <p:tag name="AUDIO_ID" val="261"/>
  <p:tag name="ELAPSEDTIME" val="24.63"/>
  <p:tag name="ARTICULATE_SLIDE_GUID" val="539dec32-7b4a-48ed-8f9e-710306917dd1"/>
  <p:tag name="TIMELINE" val="8.1/18.5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5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magenta\slide7.mp3"/>
  <p:tag name="AUDIO_ID" val="263"/>
  <p:tag name="ELAPSEDTIME" val="19.432"/>
  <p:tag name="ARTICULATE_SLIDE_GUID" val="8b20d2eb-6554-4ef1-a3e1-d3a756ae9d87"/>
  <p:tag name="TIMELINE" val="3.3/7.0/15.1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7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jqSHXUhF_files\slide0001_image001.png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pink\slide5.mp3"/>
  <p:tag name="AUDIO_ID" val="327"/>
  <p:tag name="ELAPSEDTIME" val="28.52"/>
  <p:tag name="TIMELINE" val="7.4/15.1/19.5/22.3"/>
  <p:tag name="ANNOTATION_COUNT" val="0"/>
  <p:tag name="ARTICULATE_SLIDE_GUID" val="ea137596-0193-4f73-a151-090952c9ffe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5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pink\slide7.mp3"/>
  <p:tag name="AUDIO_ID" val="342"/>
  <p:tag name="ELAPSEDTIME" val="19.979"/>
  <p:tag name="TIMELINE" val="2.8/5.3"/>
  <p:tag name="ANNOTATION_COUNT" val="0"/>
  <p:tag name="ARTICULATE_SLIDE_GUID" val="122ae755-d66e-4370-ad22-a7d097ebaa59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MARGIN_1" val="0"/>
  <p:tag name="MARGIN_2" val="36"/>
  <p:tag name="MARGIN_3" val="72"/>
  <p:tag name="MARGIN_4" val="108"/>
  <p:tag name="MARGIN_5" val="144"/>
  <p:tag name="FONT_SIZE" val="1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lJQIk9rS_files\slide0001_image001.pn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white\slide5.mp3"/>
  <p:tag name="AUDIO_ID" val="327"/>
  <p:tag name="ELAPSEDTIME" val="27.296"/>
  <p:tag name="ARTICULATE_SLIDE_GUID" val="ef6517ba-4597-4f55-a1a2-4da023ee22af"/>
  <p:tag name="TIMELINE" val="7.7/12.0/19.5/23.7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5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white\slide7.mp3"/>
  <p:tag name="AUDIO_ID" val="343"/>
  <p:tag name="ELAPSEDTIME" val="26.328"/>
  <p:tag name="ARTICULATE_SLIDE_GUID" val="89c2ff6a-73cc-4399-b1b1-be450f426933"/>
  <p:tag name="TIMELINE" val="2.0/5.6/23.1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7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zyielObn_files\slide0001_image001.png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grey\slide5.mp3"/>
  <p:tag name="AUDIO_ID" val="327"/>
  <p:tag name="ELAPSEDTIME" val="22.984"/>
  <p:tag name="TIMELINE" val="7.3/13.3/17.1"/>
  <p:tag name="ANNOTATION_COUNT" val="0"/>
  <p:tag name="ARTICULATE_SLIDE_GUID" val="4cc0e496-3db6-48a2-b71c-26e5867655c2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5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grey\slide7.mp3"/>
  <p:tag name="AUDIO_ID" val="344"/>
  <p:tag name="ELAPSEDTIME" val="20.791"/>
  <p:tag name="TIMELINE" val="1.8/4.6/10.8/16.7"/>
  <p:tag name="ANNOTATION_COUNT" val="0"/>
  <p:tag name="ARTICULATE_SLIDE_GUID" val="8b103eb6-e1bd-4c18-912c-280771e334ad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orange\slide5.mp3"/>
  <p:tag name="AUDIO_ID" val="345"/>
  <p:tag name="ARTICULATE_SLIDE_GUID" val="3a86ff6c-9383-477f-ae85-ec0d9ee882ce"/>
  <p:tag name="ANNOTATION_COUNT" val="0"/>
  <p:tag name="ELAPSEDTIME" val="35.312"/>
  <p:tag name="TIMELINE" val="8.30/15.00/25.9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5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5GmVDO6l_files\slide0001_image001.png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burgundy\slide5.mp3"/>
  <p:tag name="AUDIO_ID" val="327"/>
  <p:tag name="ELAPSEDTIME" val="26.223"/>
  <p:tag name="TIMELINE" val="8.5/17.1/23.4"/>
  <p:tag name="ANNOTATION_COUNT" val="0"/>
  <p:tag name="ARTICULATE_SLIDE_GUID" val="f2c62386-c739-4234-9030-9283421b2a39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5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burgundy\slide7.mp3"/>
  <p:tag name="AUDIO_ID" val="345"/>
  <p:tag name="ELAPSEDTIME" val="18.885"/>
  <p:tag name="TIMELINE" val="2.6/5.7/13.5"/>
  <p:tag name="ANNOTATION_COUNT" val="0"/>
  <p:tag name="ARTICULATE_SLIDE_GUID" val="ad0fda8c-ecc1-470b-b5fe-84b48027dfbb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7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KwbaQQ5Y_files\slide0001_image001.png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MARGIN_1" val="0"/>
  <p:tag name="MARGIN_2" val="36"/>
  <p:tag name="MARGIN_3" val="72"/>
  <p:tag name="MARGIN_4" val="108"/>
  <p:tag name="MARGIN_5" val="144"/>
  <p:tag name="FONT_SIZE" val="12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brown\slide5.mp3"/>
  <p:tag name="AUDIO_ID" val="327"/>
  <p:tag name="ARTICULATE_SLIDE_GUID" val="5a24a014-dde2-49e5-96e2-8e3ae34e371c"/>
  <p:tag name="ANNOTATION_COUNT" val="0"/>
  <p:tag name="TIMELINE" val="7.70/16.10/19.90/22.60"/>
  <p:tag name="ELAPSEDTIME" val="26.744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5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colour presentations\brown\slide7.mp3"/>
  <p:tag name="AUDIO_ID" val="346"/>
  <p:tag name="ARTICULATE_SLIDE_GUID" val="6ffe0aa0-6c73-4a63-93c5-ef77191e7de8"/>
  <p:tag name="ANNOTATION_COUNT" val="0"/>
  <p:tag name="TIMELINE" val="2.00/5.30/10.10/14.00"/>
  <p:tag name="ELAPSEDTIME" val="19.796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MARGIN_1" val="0"/>
  <p:tag name="MARGIN_2" val="36"/>
  <p:tag name="MARGIN_3" val="72"/>
  <p:tag name="MARGIN_4" val="108"/>
  <p:tag name="MARGIN_5" val="144"/>
  <p:tag name="FONT_SIZE" val="12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2OSM3dAA_files\slide0001_image001.png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a5799478-7b5f-4a1e-bc01-98dd9e849f4c"/>
  <p:tag name="AUDIO_IMPORT" val="C:\Users\Playtech\Documents\My Articulate Projects\CC module 2\Source files\Audio\colour presentations\black\slide5.mp3"/>
  <p:tag name="AUDIO_ID" val="360"/>
  <p:tag name="ELAPSEDTIME" val="17.89"/>
  <p:tag name="TIMELINE" val="9.5/13.3/15.7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5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MARGIN_1" val="0"/>
  <p:tag name="MARGIN_2" val="36"/>
  <p:tag name="MARGIN_3" val="72"/>
  <p:tag name="MARGIN_4" val="108"/>
  <p:tag name="MARGIN_5" val="144"/>
  <p:tag name="FONT_SIZE" val="12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8abc92b5-8557-4bbf-bc7c-c2e824a45cc1"/>
  <p:tag name="AUDIO_IMPORT" val="C:\Users\Playtech\Documents\My Articulate Projects\CC module 2\Source files\Audio\colour presentations\black\slide7.mp3"/>
  <p:tag name="AUDIO_ID" val="362"/>
  <p:tag name="ELAPSEDTIME" val="19.848"/>
  <p:tag name="TIMELINE" val="2.2/5.4/11.8/14.9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7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LymiVKTa_files\slide0001_image001.png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MARGIN_1" val="0"/>
  <p:tag name="MARGIN_2" val="36"/>
  <p:tag name="MARGIN_3" val="72"/>
  <p:tag name="MARGIN_4" val="108"/>
  <p:tag name="MARGIN_5" val="144"/>
  <p:tag name="FONT_SIZE" val="1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C:\Users\Playtech\Documents\My Articulate Projects\CC module 2\Source files\Audio\orange\slide7.mp3"/>
  <p:tag name="AUDIO_ID" val="347"/>
  <p:tag name="ARTICULATE_SLIDE_GUID" val="696cc2a0-6bba-4569-9de9-af20bca32651"/>
  <p:tag name="ELAPSEDTIME" val="16.979"/>
  <p:tag name="ANNOTATION_COUNT" val="0"/>
  <p:tag name="TIMELINE" val="3.40/5.90/8.00/11.50"/>
  <p:tag name="ARTICULATE_SLIDE_PAUSE" val="0"/>
  <p:tag name="ARTICULATE_NAV_LEVEL" val="1"/>
  <p:tag name="ARTICULATE_SLIDE_PRESENTER" val="Thelma van der Werff"/>
  <p:tag name="ARTICULATE_SLIDE_PRESENTER_GUID" val="AC8AA0E2802E"/>
  <p:tag name="ARTICULATE_PLAYLIST_ID" val="-1"/>
  <p:tag name="ARTICULATE_VIEW_MODE" val="1"/>
  <p:tag name="ARTICULATE_LOCK_SLIDE" val="0"/>
  <p:tag name="ARTICULATE_SLIDE_NAV" val="7"/>
</p:tagLst>
</file>

<file path=ppt/theme/theme1.xml><?xml version="1.0" encoding="utf-8"?>
<a:theme xmlns:a="http://schemas.openxmlformats.org/drawingml/2006/main" name="C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CC</Template>
  <TotalTime>856</TotalTime>
  <Words>1785</Words>
  <Application>Microsoft Macintosh PowerPoint</Application>
  <PresentationFormat>On-screen Show (4:3)</PresentationFormat>
  <Paragraphs>196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Arial</vt:lpstr>
      <vt:lpstr>Calibri</vt:lpstr>
      <vt:lpstr>CC</vt:lpstr>
      <vt:lpstr>Gestopt met de kleur rood</vt:lpstr>
      <vt:lpstr>Gestopt met de kleur rood</vt:lpstr>
      <vt:lpstr>Gestopt met de kleur oranje</vt:lpstr>
      <vt:lpstr>Gestopt met de kleur oranje</vt:lpstr>
      <vt:lpstr>Gestopt met de kleur geel</vt:lpstr>
      <vt:lpstr>Gestopt met de kleur geel</vt:lpstr>
      <vt:lpstr>Gestopt met de kleur lime groen</vt:lpstr>
      <vt:lpstr>Gestopt met de kleur lime groen</vt:lpstr>
      <vt:lpstr>Gestopt met de kleur groen</vt:lpstr>
      <vt:lpstr>Gestopt met de kleur groen</vt:lpstr>
      <vt:lpstr>Gestopt met de kleur turkoois</vt:lpstr>
      <vt:lpstr>Gestopt met de kleur turkoois</vt:lpstr>
      <vt:lpstr>Gestopt met de kleur blauw</vt:lpstr>
      <vt:lpstr>Gestopt met de kleur blauw</vt:lpstr>
      <vt:lpstr>Gestopt met de kleur marine blauw</vt:lpstr>
      <vt:lpstr>Gestopt met de kleur marine blauw</vt:lpstr>
      <vt:lpstr>Gestopt met de kleur violet</vt:lpstr>
      <vt:lpstr>Gestopt met de kleur violet</vt:lpstr>
      <vt:lpstr>Gestopt met de kleur paars</vt:lpstr>
      <vt:lpstr>Gestopt met de kleur paars</vt:lpstr>
      <vt:lpstr>Gestopt met de kleur magenta/fuchsia</vt:lpstr>
      <vt:lpstr>Gestopt met de kleur magenta/fuchsia</vt:lpstr>
      <vt:lpstr>Gestopt met de kleur roze</vt:lpstr>
      <vt:lpstr>Gestopt met de kleur roze</vt:lpstr>
      <vt:lpstr>Gestopt met de kleur wit</vt:lpstr>
      <vt:lpstr>Gestopt met de kleur wit</vt:lpstr>
      <vt:lpstr>Gestopt met de kleur grijs</vt:lpstr>
      <vt:lpstr>Gestopt met de kleur grijs</vt:lpstr>
      <vt:lpstr>Gestopt met de kleur bordeaux</vt:lpstr>
      <vt:lpstr>Gestopt met de kleur bordeaux</vt:lpstr>
      <vt:lpstr>Gestopt met de kleur bruin</vt:lpstr>
      <vt:lpstr>Gestopt met de kleur bruin</vt:lpstr>
      <vt:lpstr>Gestopt met de kleur zwart</vt:lpstr>
      <vt:lpstr>Gestopt met de kleur zwart</vt:lpstr>
    </vt:vector>
  </TitlesOfParts>
  <Company>Colour Comfort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2</dc:title>
  <dc:creator>Thelma van der Werff</dc:creator>
  <cp:lastModifiedBy>Thelma van der Werff</cp:lastModifiedBy>
  <cp:revision>128</cp:revision>
  <cp:lastPrinted>2013-04-15T22:47:41Z</cp:lastPrinted>
  <dcterms:created xsi:type="dcterms:W3CDTF">2013-03-25T21:48:59Z</dcterms:created>
  <dcterms:modified xsi:type="dcterms:W3CDTF">2016-11-28T00:55:59Z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GUID">
    <vt:lpwstr>07E3F5EE-C250-46FA-8EF8-DD00765CB455</vt:lpwstr>
  </property>
  <property fmtid="{D5CDD505-2E9C-101B-9397-08002B2CF9AE}" pid="4" name="ArticulatePath">
    <vt:lpwstr>M2_blue1</vt:lpwstr>
  </property>
  <property fmtid="{D5CDD505-2E9C-101B-9397-08002B2CF9AE}" pid="5" name="ArticulateProjectFull">
    <vt:lpwstr>C:\Users\Playtech\Documents\My Articulate Projects\CC module 2\Source files\PPT files\M2_blue1.ppta</vt:lpwstr>
  </property>
</Properties>
</file>