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9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0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2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3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4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5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16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7.xml" ContentType="application/vnd.openxmlformats-officedocument.presentationml.notesSlide+xml"/>
  <Override PartName="/ppt/tags/tag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351" r:id="rId2"/>
    <p:sldId id="349" r:id="rId3"/>
    <p:sldId id="352" r:id="rId4"/>
    <p:sldId id="346" r:id="rId5"/>
    <p:sldId id="345" r:id="rId6"/>
    <p:sldId id="353" r:id="rId7"/>
    <p:sldId id="340" r:id="rId8"/>
    <p:sldId id="348" r:id="rId9"/>
    <p:sldId id="356" r:id="rId10"/>
    <p:sldId id="354" r:id="rId11"/>
    <p:sldId id="347" r:id="rId12"/>
    <p:sldId id="342" r:id="rId13"/>
    <p:sldId id="355" r:id="rId14"/>
    <p:sldId id="341" r:id="rId15"/>
    <p:sldId id="343" r:id="rId16"/>
    <p:sldId id="344" r:id="rId17"/>
    <p:sldId id="350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pisnZ4yyhiOHFWDwPjIrOg==" hashData="/vBiL2B6AHetGh8er9FWcRuBRsY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99F3"/>
    <a:srgbClr val="6609B5"/>
    <a:srgbClr val="1BD4C7"/>
    <a:srgbClr val="FF5425"/>
    <a:srgbClr val="FF0EF4"/>
    <a:srgbClr val="8BFF14"/>
    <a:srgbClr val="782D2C"/>
    <a:srgbClr val="FCCB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65" autoAdjust="0"/>
    <p:restoredTop sz="66667" autoAdjust="0"/>
  </p:normalViewPr>
  <p:slideViewPr>
    <p:cSldViewPr snapToGrid="0" snapToObjects="1">
      <p:cViewPr varScale="1">
        <p:scale>
          <a:sx n="63" d="100"/>
          <a:sy n="63" d="100"/>
        </p:scale>
        <p:origin x="20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gs" Target="tags/tag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449E5-5DBD-C847-ABA7-69055264AAE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424EB-D23C-CF4B-92C1-B1E44BE8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4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20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22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24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26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28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30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32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34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8C556-61DB-4CC4-ADB2-90A9A60571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760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33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A4BAA-754E-424D-B647-4C595BEBC6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29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988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006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843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993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747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20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15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73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67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37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70799-C702-9040-ACC5-A1DBD5DD44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11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15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49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D6521-2AD4-9540-A604-403D437497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09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9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  <a:lvl2pPr>
              <a:defRPr>
                <a:solidFill>
                  <a:srgbClr val="FFFFCC"/>
                </a:solidFill>
              </a:defRPr>
            </a:lvl2pPr>
            <a:lvl3pPr>
              <a:defRPr>
                <a:solidFill>
                  <a:srgbClr val="FFFFCC"/>
                </a:solidFill>
              </a:defRPr>
            </a:lvl3pPr>
            <a:lvl4pPr>
              <a:defRPr>
                <a:solidFill>
                  <a:srgbClr val="FFFFCC"/>
                </a:solidFill>
              </a:defRPr>
            </a:lvl4pPr>
            <a:lvl5pPr>
              <a:defRPr>
                <a:solidFill>
                  <a:srgbClr val="FFFFC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9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2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2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2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2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2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3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3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en-NZ" dirty="0">
                <a:solidFill>
                  <a:srgbClr val="FFFF99"/>
                </a:solidFill>
              </a:rPr>
              <a:t>Rood ondersteunt deze doelen: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434" y="2157976"/>
            <a:ext cx="6690472" cy="4521509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NZ" dirty="0">
                <a:solidFill>
                  <a:srgbClr val="FFFFCC"/>
                </a:solidFill>
              </a:rPr>
              <a:t>Motivatie, wilskracht, vastberadenheid, kracht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NZ" dirty="0">
                <a:solidFill>
                  <a:srgbClr val="FFFFCC"/>
                </a:solidFill>
              </a:rPr>
              <a:t>Tegen negatief denken en afwijzing</a:t>
            </a:r>
            <a:endParaRPr lang="en-NZ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NZ" dirty="0" err="1">
                <a:solidFill>
                  <a:srgbClr val="FFFFCC"/>
                </a:solidFill>
              </a:rPr>
              <a:t>Idee</a:t>
            </a:r>
            <a:r>
              <a:rPr lang="nl-NL" dirty="0" err="1">
                <a:solidFill>
                  <a:srgbClr val="FFFFCC"/>
                </a:solidFill>
              </a:rPr>
              <a:t>ën</a:t>
            </a:r>
            <a:r>
              <a:rPr lang="en-NZ" dirty="0">
                <a:solidFill>
                  <a:srgbClr val="FFFFCC"/>
                </a:solidFill>
              </a:rPr>
              <a:t> </a:t>
            </a:r>
            <a:r>
              <a:rPr lang="en-NZ" dirty="0" err="1">
                <a:solidFill>
                  <a:srgbClr val="FFFFCC"/>
                </a:solidFill>
              </a:rPr>
              <a:t>realiseren</a:t>
            </a:r>
            <a:endParaRPr lang="en-NZ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NZ" dirty="0">
                <a:solidFill>
                  <a:srgbClr val="FFFFCC"/>
                </a:solidFill>
              </a:rPr>
              <a:t>Meer kracht en energie</a:t>
            </a:r>
            <a:endParaRPr lang="en-NZ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NZ" dirty="0">
                <a:solidFill>
                  <a:srgbClr val="FFFFCC"/>
                </a:solidFill>
              </a:rPr>
              <a:t>Een gezond</a:t>
            </a:r>
            <a:r>
              <a:rPr lang="nl-NL" dirty="0">
                <a:solidFill>
                  <a:srgbClr val="FFFFCC"/>
                </a:solidFill>
              </a:rPr>
              <a:t>e</a:t>
            </a:r>
            <a:r>
              <a:rPr lang="en-NZ" dirty="0">
                <a:solidFill>
                  <a:srgbClr val="FFFFCC"/>
                </a:solidFill>
              </a:rPr>
              <a:t> en uitgebalanceerd</a:t>
            </a:r>
            <a:r>
              <a:rPr lang="nl-NL" dirty="0">
                <a:solidFill>
                  <a:srgbClr val="FFFFCC"/>
                </a:solidFill>
              </a:rPr>
              <a:t>e </a:t>
            </a:r>
            <a:r>
              <a:rPr lang="en-NZ" dirty="0">
                <a:solidFill>
                  <a:srgbClr val="FFFFCC"/>
                </a:solidFill>
              </a:rPr>
              <a:t>levenswijze</a:t>
            </a:r>
            <a:endParaRPr lang="en-NZ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NZ" dirty="0">
                <a:solidFill>
                  <a:srgbClr val="FFFFCC"/>
                </a:solidFill>
              </a:rPr>
              <a:t>Goed voor het fysieke aspect  zorgen</a:t>
            </a:r>
            <a:endParaRPr lang="en-NZ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41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9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Paars ondersteunt deze doelen:</a:t>
            </a:r>
            <a:r>
              <a:rPr lang="en-AU" dirty="0"/>
              <a:t/>
            </a:r>
            <a:br>
              <a:rPr lang="en-A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395595"/>
          </a:xfrm>
        </p:spPr>
        <p:txBody>
          <a:bodyPr vert="horz" lIns="91440" tIns="45720" rIns="91440" bIns="45720" rtlCol="0" anchor="t">
            <a:spAutoFit/>
          </a:bodyPr>
          <a:lstStyle/>
          <a:p>
            <a:pPr lvl="0"/>
            <a:r>
              <a:rPr lang="en-NZ" dirty="0"/>
              <a:t>Inspiratie van de spirituele wereld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Artistieke en creatieve talenten uitbreiden 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 err="1"/>
              <a:t>Inspiratie</a:t>
            </a:r>
            <a:r>
              <a:rPr lang="en-NZ" dirty="0"/>
              <a:t> </a:t>
            </a:r>
            <a:r>
              <a:rPr lang="en-NZ" dirty="0" err="1"/>
              <a:t>voor</a:t>
            </a:r>
            <a:r>
              <a:rPr lang="en-NZ" dirty="0"/>
              <a:t> </a:t>
            </a:r>
            <a:r>
              <a:rPr lang="en-NZ" dirty="0" err="1"/>
              <a:t>nieuwe</a:t>
            </a:r>
            <a:r>
              <a:rPr lang="en-NZ" dirty="0"/>
              <a:t> </a:t>
            </a:r>
            <a:r>
              <a:rPr lang="en-NZ" dirty="0" err="1"/>
              <a:t>idee</a:t>
            </a:r>
            <a:r>
              <a:rPr lang="nl-NL" dirty="0" err="1"/>
              <a:t>ën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Bewustwording van ware </a:t>
            </a:r>
            <a:r>
              <a:rPr lang="en-NZ" dirty="0" err="1"/>
              <a:t>potenti</a:t>
            </a:r>
            <a:r>
              <a:rPr lang="nl-NL" dirty="0" err="1"/>
              <a:t>ëel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Bijdrage leveren aan de wereld d.m.v. je talenten en kennis 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Omgaan met verdriet 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Helderheid van geest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In contact staan met je eigen kracht</a:t>
            </a:r>
            <a:endParaRPr lang="en-AU" dirty="0">
              <a:solidFill>
                <a:schemeClr val="tx1"/>
              </a:solidFill>
            </a:endParaRPr>
          </a:p>
          <a:p>
            <a:endParaRPr lang="en-AU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062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424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NZ" dirty="0"/>
              <a:t>Magenta/fuchsia</a:t>
            </a:r>
            <a:br>
              <a:rPr lang="en-NZ" dirty="0"/>
            </a:br>
            <a:r>
              <a:rPr lang="en-NZ" dirty="0"/>
              <a:t> ondersteunt deze doelen:</a:t>
            </a:r>
            <a:r>
              <a:rPr lang="en-AU" dirty="0"/>
              <a:t/>
            </a:r>
            <a:br>
              <a:rPr lang="en-A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804665"/>
          </a:xfrm>
        </p:spPr>
        <p:txBody>
          <a:bodyPr vert="horz" lIns="91440" tIns="45720" rIns="91440" bIns="45720" rtlCol="0" anchor="t">
            <a:spAutoFit/>
          </a:bodyPr>
          <a:lstStyle/>
          <a:p>
            <a:pPr lvl="0"/>
            <a:r>
              <a:rPr lang="en-NZ" dirty="0"/>
              <a:t>Teleurstelling verwerken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Open staan voor verandering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Een nieuwe richting inslaan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Enthousiasme en waardering </a:t>
            </a:r>
            <a:r>
              <a:rPr lang="nl-NL" dirty="0"/>
              <a:t>terug vinden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Materialiseren van je </a:t>
            </a:r>
            <a:r>
              <a:rPr lang="en-NZ" dirty="0" err="1"/>
              <a:t>dromen</a:t>
            </a:r>
            <a:r>
              <a:rPr lang="en-NZ" dirty="0"/>
              <a:t> </a:t>
            </a:r>
            <a:r>
              <a:rPr lang="en-NZ" dirty="0" err="1"/>
              <a:t>en</a:t>
            </a:r>
            <a:r>
              <a:rPr lang="en-NZ" dirty="0"/>
              <a:t> </a:t>
            </a:r>
            <a:r>
              <a:rPr lang="en-NZ" dirty="0" err="1"/>
              <a:t>idee</a:t>
            </a:r>
            <a:r>
              <a:rPr lang="nl-NL" dirty="0" err="1"/>
              <a:t>ën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 err="1"/>
              <a:t>Sensitivit</a:t>
            </a:r>
            <a:r>
              <a:rPr lang="nl-NL" dirty="0" err="1"/>
              <a:t>eit</a:t>
            </a:r>
            <a:r>
              <a:rPr lang="nl-NL" dirty="0"/>
              <a:t> verder ontplooien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Oog voor detail hebben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Het waarderen van de eenvoudige dingen in het leven </a:t>
            </a:r>
            <a:endParaRPr lang="en-AU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76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>
                <a:solidFill>
                  <a:srgbClr val="000000"/>
                </a:solidFill>
              </a:rPr>
              <a:t>Roze ondersteunt deze doelen:</a:t>
            </a:r>
            <a:r>
              <a:rPr lang="en-AU" dirty="0">
                <a:solidFill>
                  <a:srgbClr val="000000"/>
                </a:solidFill>
              </a:rPr>
              <a:t/>
            </a:r>
            <a:br>
              <a:rPr lang="en-AU" dirty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l-NL" dirty="0">
                <a:solidFill>
                  <a:srgbClr val="000000"/>
                </a:solidFill>
              </a:rPr>
              <a:t>Durf je </a:t>
            </a:r>
            <a:r>
              <a:rPr lang="en-NZ" dirty="0" err="1">
                <a:solidFill>
                  <a:srgbClr val="000000"/>
                </a:solidFill>
              </a:rPr>
              <a:t>vrouweli</a:t>
            </a:r>
            <a:r>
              <a:rPr lang="nl-NL" dirty="0" err="1">
                <a:solidFill>
                  <a:srgbClr val="000000"/>
                </a:solidFill>
              </a:rPr>
              <a:t>jke</a:t>
            </a:r>
            <a:r>
              <a:rPr lang="en-NZ" dirty="0">
                <a:solidFill>
                  <a:srgbClr val="000000"/>
                </a:solidFill>
              </a:rPr>
              <a:t>, </a:t>
            </a:r>
            <a:r>
              <a:rPr lang="en-NZ" dirty="0" err="1">
                <a:solidFill>
                  <a:srgbClr val="000000"/>
                </a:solidFill>
              </a:rPr>
              <a:t>emotionele</a:t>
            </a:r>
            <a:r>
              <a:rPr lang="en-NZ" dirty="0">
                <a:solidFill>
                  <a:srgbClr val="000000"/>
                </a:solidFill>
              </a:rPr>
              <a:t> </a:t>
            </a:r>
            <a:r>
              <a:rPr lang="en-NZ" dirty="0" err="1">
                <a:solidFill>
                  <a:srgbClr val="000000"/>
                </a:solidFill>
              </a:rPr>
              <a:t>en</a:t>
            </a:r>
            <a:r>
              <a:rPr lang="en-NZ" dirty="0">
                <a:solidFill>
                  <a:srgbClr val="000000"/>
                </a:solidFill>
              </a:rPr>
              <a:t> kwetsbare kant te laten zien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Jeugdherinneringen te boven komen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Minder kritisch zijn voor jezelf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Ongeconditioneerd kunnen liefhebben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Om hulp kunnen / durven vragen</a:t>
            </a:r>
            <a:endParaRPr lang="en-AU" dirty="0">
              <a:solidFill>
                <a:schemeClr val="tx1"/>
              </a:solidFill>
            </a:endParaRPr>
          </a:p>
          <a:p>
            <a:r>
              <a:rPr lang="en-NZ" dirty="0">
                <a:solidFill>
                  <a:srgbClr val="000000"/>
                </a:solidFill>
              </a:rPr>
              <a:t>Aggressie afweren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608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>
                <a:solidFill>
                  <a:srgbClr val="000000"/>
                </a:solidFill>
              </a:rPr>
              <a:t>Wit ondersteunt deze doelen: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4315"/>
          </a:xfrm>
        </p:spPr>
        <p:txBody>
          <a:bodyPr vert="horz" lIns="91440" tIns="45720" rIns="91440" bIns="45720" rtlCol="0" anchor="t">
            <a:spAutoFit/>
          </a:bodyPr>
          <a:lstStyle/>
          <a:p>
            <a:pPr lvl="0"/>
            <a:r>
              <a:rPr lang="nl-NL" dirty="0">
                <a:solidFill>
                  <a:srgbClr val="000000"/>
                </a:solidFill>
              </a:rPr>
              <a:t>Vrijheid ervaren</a:t>
            </a:r>
            <a:r>
              <a:rPr lang="en-NZ" dirty="0">
                <a:solidFill>
                  <a:srgbClr val="000000"/>
                </a:solidFill>
              </a:rPr>
              <a:t> om onafhankelijk te zijn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Opgemerkt worden als een individu binnen een groep / familie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Open staan voor </a:t>
            </a:r>
            <a:r>
              <a:rPr lang="en-NZ" dirty="0" err="1">
                <a:solidFill>
                  <a:srgbClr val="000000"/>
                </a:solidFill>
              </a:rPr>
              <a:t>nieuwe</a:t>
            </a:r>
            <a:r>
              <a:rPr lang="en-NZ" dirty="0">
                <a:solidFill>
                  <a:srgbClr val="000000"/>
                </a:solidFill>
              </a:rPr>
              <a:t> </a:t>
            </a:r>
            <a:r>
              <a:rPr lang="en-NZ" dirty="0" err="1">
                <a:solidFill>
                  <a:srgbClr val="000000"/>
                </a:solidFill>
              </a:rPr>
              <a:t>idee</a:t>
            </a:r>
            <a:r>
              <a:rPr lang="nl-NL" dirty="0" err="1">
                <a:solidFill>
                  <a:srgbClr val="000000"/>
                </a:solidFill>
              </a:rPr>
              <a:t>ën</a:t>
            </a:r>
            <a:r>
              <a:rPr lang="en-NZ" dirty="0">
                <a:solidFill>
                  <a:srgbClr val="000000"/>
                </a:solidFill>
              </a:rPr>
              <a:t> of richting</a:t>
            </a:r>
            <a:r>
              <a:rPr lang="nl-NL" dirty="0">
                <a:solidFill>
                  <a:srgbClr val="000000"/>
                </a:solidFill>
              </a:rPr>
              <a:t>(en)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AU" dirty="0" err="1">
                <a:solidFill>
                  <a:srgbClr val="000000"/>
                </a:solidFill>
              </a:rPr>
              <a:t>Optimistisch</a:t>
            </a:r>
            <a:r>
              <a:rPr lang="en-AU" dirty="0">
                <a:solidFill>
                  <a:srgbClr val="000000"/>
                </a:solidFill>
              </a:rPr>
              <a:t> in het </a:t>
            </a:r>
            <a:r>
              <a:rPr lang="en-AU" dirty="0" err="1">
                <a:solidFill>
                  <a:srgbClr val="000000"/>
                </a:solidFill>
              </a:rPr>
              <a:t>leven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staan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Met een schone lei beginnen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Duidelijkheid hebben over welke richting te gaan in het leven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83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Grijs ondersteunt deze doelen:</a:t>
            </a:r>
            <a:r>
              <a:rPr lang="en-AU" dirty="0"/>
              <a:t/>
            </a:r>
            <a:br>
              <a:rPr lang="en-A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735"/>
          </a:xfrm>
        </p:spPr>
        <p:txBody>
          <a:bodyPr vert="horz" lIns="91440" tIns="45720" rIns="91440" bIns="45720" rtlCol="0" anchor="t">
            <a:spAutoFit/>
          </a:bodyPr>
          <a:lstStyle/>
          <a:p>
            <a:pPr lvl="0"/>
            <a:r>
              <a:rPr lang="en-NZ" dirty="0"/>
              <a:t>Straalt zelf-controle uit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NZ" dirty="0" err="1"/>
              <a:t>Effi</a:t>
            </a:r>
            <a:r>
              <a:rPr lang="nl-NL" dirty="0" err="1"/>
              <a:t>ciëntie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Competent zijn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Professioneel zijn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Als een individu werken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Geleid worden door intellect i</a:t>
            </a:r>
            <a:r>
              <a:rPr lang="nl-NL" dirty="0"/>
              <a:t>n plaats van door emoties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Serieus genomen worden</a:t>
            </a:r>
            <a:endParaRPr lang="en-AU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047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Bordeaux ondersteunt deze doelen:</a:t>
            </a:r>
            <a:r>
              <a:rPr lang="en-AU" dirty="0"/>
              <a:t/>
            </a:r>
            <a:br>
              <a:rPr lang="en-A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NZ" dirty="0"/>
              <a:t>Stijlvol zijn</a:t>
            </a:r>
            <a:endParaRPr lang="en-AU" dirty="0"/>
          </a:p>
          <a:p>
            <a:pPr lvl="0"/>
            <a:r>
              <a:rPr lang="en-AU" dirty="0"/>
              <a:t>G</a:t>
            </a:r>
            <a:r>
              <a:rPr lang="nl-NL" dirty="0" err="1"/>
              <a:t>edistigneerd</a:t>
            </a:r>
            <a:r>
              <a:rPr lang="en-AU" dirty="0"/>
              <a:t> </a:t>
            </a:r>
            <a:r>
              <a:rPr lang="en-AU" dirty="0" err="1"/>
              <a:t>overkomen</a:t>
            </a:r>
            <a:endParaRPr lang="en-AU" dirty="0"/>
          </a:p>
          <a:p>
            <a:pPr lvl="0"/>
            <a:r>
              <a:rPr lang="en-NZ" dirty="0"/>
              <a:t>Rijk</a:t>
            </a:r>
            <a:r>
              <a:rPr lang="nl-NL" dirty="0"/>
              <a:t>e gevoel van </a:t>
            </a:r>
            <a:r>
              <a:rPr lang="en-NZ" dirty="0"/>
              <a:t>emoties en spullen accepteren </a:t>
            </a:r>
            <a:endParaRPr lang="en-AU" dirty="0"/>
          </a:p>
          <a:p>
            <a:pPr lvl="0"/>
            <a:r>
              <a:rPr lang="en-NZ" dirty="0"/>
              <a:t>Kwaliteit en een goede smaak uitdragen</a:t>
            </a:r>
          </a:p>
          <a:p>
            <a:pPr lvl="0"/>
            <a:r>
              <a:rPr lang="en-NZ" dirty="0"/>
              <a:t>H</a:t>
            </a:r>
            <a:r>
              <a:rPr lang="nl-NL" dirty="0"/>
              <a:t>et</a:t>
            </a:r>
            <a:r>
              <a:rPr lang="en-NZ" dirty="0"/>
              <a:t> leven </a:t>
            </a:r>
            <a:r>
              <a:rPr lang="nl-NL" dirty="0"/>
              <a:t>op een volwassen manier </a:t>
            </a:r>
            <a:r>
              <a:rPr lang="en-NZ" dirty="0"/>
              <a:t>benaderen</a:t>
            </a:r>
            <a:endParaRPr lang="en-AU" dirty="0"/>
          </a:p>
          <a:p>
            <a:r>
              <a:rPr lang="en-NZ" dirty="0"/>
              <a:t>Rijkdom en  voorspoed accepteren</a:t>
            </a:r>
            <a:endParaRPr lang="en-AU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691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2D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 Bruin ondersteunt deze doelen:</a:t>
            </a:r>
            <a:r>
              <a:rPr lang="en-AU" dirty="0"/>
              <a:t/>
            </a:r>
            <a:br>
              <a:rPr lang="en-A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NZ" dirty="0" err="1"/>
              <a:t>Brengt</a:t>
            </a:r>
            <a:r>
              <a:rPr lang="en-NZ" dirty="0"/>
              <a:t> </a:t>
            </a:r>
            <a:r>
              <a:rPr lang="en-NZ" dirty="0" err="1"/>
              <a:t>meer</a:t>
            </a:r>
            <a:r>
              <a:rPr lang="en-NZ" dirty="0"/>
              <a:t> </a:t>
            </a:r>
            <a:r>
              <a:rPr lang="en-NZ" dirty="0" err="1"/>
              <a:t>stru</a:t>
            </a:r>
            <a:r>
              <a:rPr lang="nl-NL" dirty="0" err="1"/>
              <a:t>ctuur</a:t>
            </a:r>
            <a:r>
              <a:rPr lang="en-NZ" dirty="0"/>
              <a:t> </a:t>
            </a:r>
            <a:r>
              <a:rPr lang="en-NZ" dirty="0" err="1"/>
              <a:t>en</a:t>
            </a:r>
            <a:r>
              <a:rPr lang="en-NZ" dirty="0"/>
              <a:t> </a:t>
            </a:r>
            <a:r>
              <a:rPr lang="en-NZ" dirty="0" err="1"/>
              <a:t>stabiliteit</a:t>
            </a:r>
            <a:r>
              <a:rPr lang="en-NZ" dirty="0"/>
              <a:t> in het leven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Blijft met de voeten op de aarde, gegrond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Communiceert betrouwbaarheid op een praktische manier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Makkelijk benaderbaar / toegankelijk / veilig</a:t>
            </a:r>
            <a:endParaRPr lang="en-AU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296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Zwart ondersteunt deze doelen:</a:t>
            </a:r>
            <a:r>
              <a:rPr lang="en-AU" dirty="0"/>
              <a:t/>
            </a:r>
            <a:br>
              <a:rPr lang="en-A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NZ" dirty="0"/>
              <a:t>Bescherming als men zich kwetsbaar voelt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De aandacht v</a:t>
            </a:r>
            <a:r>
              <a:rPr lang="nl-NL" dirty="0"/>
              <a:t>oor </a:t>
            </a:r>
            <a:r>
              <a:rPr lang="en-NZ" dirty="0"/>
              <a:t>zichzelf 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Privacy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AU" dirty="0" err="1"/>
              <a:t>Afmaken</a:t>
            </a:r>
            <a:r>
              <a:rPr lang="en-AU" dirty="0"/>
              <a:t> wat </a:t>
            </a:r>
            <a:r>
              <a:rPr lang="en-AU" dirty="0" err="1"/>
              <a:t>je</a:t>
            </a:r>
            <a:r>
              <a:rPr lang="en-AU" dirty="0"/>
              <a:t> </a:t>
            </a:r>
            <a:r>
              <a:rPr lang="nl-NL" dirty="0"/>
              <a:t>bent begonnen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035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42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Oranje</a:t>
            </a:r>
            <a:r>
              <a:rPr lang="en-US" dirty="0"/>
              <a:t> </a:t>
            </a:r>
            <a:r>
              <a:rPr lang="en-NZ" dirty="0" err="1"/>
              <a:t>ondersteunt</a:t>
            </a:r>
            <a:r>
              <a:rPr lang="en-NZ" dirty="0"/>
              <a:t> </a:t>
            </a:r>
            <a:r>
              <a:rPr lang="en-NZ" dirty="0" err="1"/>
              <a:t>deze</a:t>
            </a:r>
            <a:r>
              <a:rPr lang="en-NZ" dirty="0"/>
              <a:t> </a:t>
            </a:r>
            <a:r>
              <a:rPr lang="en-NZ" dirty="0" err="1"/>
              <a:t>doelen</a:t>
            </a:r>
            <a:r>
              <a:rPr lang="en-NZ" dirty="0"/>
              <a:t>:</a:t>
            </a:r>
            <a:r>
              <a:rPr lang="en-AU" dirty="0">
                <a:solidFill>
                  <a:schemeClr val="tx1"/>
                </a:solidFill>
              </a:rPr>
              <a:t/>
            </a:r>
            <a:br>
              <a:rPr lang="en-AU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lvl="0"/>
            <a:r>
              <a:rPr lang="en-NZ" dirty="0"/>
              <a:t>Enthousiasme voor het leven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V</a:t>
            </a:r>
            <a:r>
              <a:rPr lang="nl-NL" dirty="0" err="1"/>
              <a:t>erder</a:t>
            </a:r>
            <a:r>
              <a:rPr lang="en-NZ" dirty="0"/>
              <a:t> </a:t>
            </a:r>
            <a:r>
              <a:rPr lang="en-NZ" dirty="0" err="1"/>
              <a:t>gaan</a:t>
            </a:r>
            <a:r>
              <a:rPr lang="en-NZ" dirty="0"/>
              <a:t> </a:t>
            </a:r>
            <a:r>
              <a:rPr lang="en-NZ" dirty="0" err="1"/>
              <a:t>na</a:t>
            </a:r>
            <a:r>
              <a:rPr lang="en-NZ" dirty="0"/>
              <a:t> </a:t>
            </a:r>
            <a:r>
              <a:rPr lang="en-NZ" dirty="0" err="1"/>
              <a:t>een</a:t>
            </a:r>
            <a:r>
              <a:rPr lang="en-NZ" dirty="0"/>
              <a:t> </a:t>
            </a:r>
            <a:r>
              <a:rPr lang="en-NZ" dirty="0" err="1"/>
              <a:t>moeilijke</a:t>
            </a:r>
            <a:r>
              <a:rPr lang="en-NZ" dirty="0"/>
              <a:t> periode zoals trauma, ongeluk, scheiding, dood etc.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 err="1"/>
              <a:t>Je</a:t>
            </a:r>
            <a:r>
              <a:rPr lang="en-NZ" dirty="0"/>
              <a:t> </a:t>
            </a:r>
            <a:r>
              <a:rPr lang="en-NZ" dirty="0" err="1"/>
              <a:t>bui</a:t>
            </a:r>
            <a:r>
              <a:rPr lang="nl-NL" dirty="0" err="1"/>
              <a:t>kgevoel</a:t>
            </a:r>
            <a:r>
              <a:rPr lang="en-NZ" dirty="0"/>
              <a:t> </a:t>
            </a:r>
            <a:r>
              <a:rPr lang="en-NZ" dirty="0" err="1"/>
              <a:t>vertrouwen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Meer het avontuur opzoeken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Meer zelfvertrouwen</a:t>
            </a:r>
            <a:r>
              <a:rPr lang="nl-NL" dirty="0"/>
              <a:t> bij </a:t>
            </a:r>
            <a:r>
              <a:rPr lang="en-NZ" dirty="0"/>
              <a:t>het tegemoet treden</a:t>
            </a:r>
            <a:r>
              <a:rPr lang="nl-NL" dirty="0"/>
              <a:t> van het leven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Sociale activiteiten aangaan en ervan kunnen genieten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556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Geel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ondersteunt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deze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doelen</a:t>
            </a:r>
            <a:r>
              <a:rPr lang="en-US" dirty="0">
                <a:solidFill>
                  <a:srgbClr val="000000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NZ" dirty="0">
                <a:solidFill>
                  <a:srgbClr val="000000"/>
                </a:solidFill>
              </a:rPr>
              <a:t>Meer focus</a:t>
            </a:r>
            <a:endParaRPr lang="en-AU" dirty="0">
              <a:solidFill>
                <a:srgbClr val="000000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Betere concentratie en helderheid van geest  </a:t>
            </a:r>
            <a:endParaRPr lang="en-AU" dirty="0">
              <a:solidFill>
                <a:srgbClr val="000000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Optimisme en vrolijkheid </a:t>
            </a:r>
            <a:endParaRPr lang="en-AU" dirty="0">
              <a:solidFill>
                <a:srgbClr val="000000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Minder angst, vermoeidheid, verwarring</a:t>
            </a:r>
          </a:p>
          <a:p>
            <a:pPr lvl="0"/>
            <a:r>
              <a:rPr lang="en-NZ" dirty="0">
                <a:solidFill>
                  <a:srgbClr val="000000"/>
                </a:solidFill>
              </a:rPr>
              <a:t>Interesse  in studie, uitbreiding van kennis, wijsheid  </a:t>
            </a:r>
            <a:endParaRPr lang="en-AU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141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FF1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Lime </a:t>
            </a:r>
            <a:r>
              <a:rPr lang="en-US" dirty="0" err="1">
                <a:solidFill>
                  <a:srgbClr val="000000"/>
                </a:solidFill>
              </a:rPr>
              <a:t>groen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ondersteunt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deze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doelen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NZ" dirty="0">
                <a:solidFill>
                  <a:srgbClr val="000000"/>
                </a:solidFill>
              </a:rPr>
              <a:t>Vooruitgang met nieuwe hoop en vertrouwen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Intu</a:t>
            </a:r>
            <a:r>
              <a:rPr lang="nl-NL" dirty="0" err="1">
                <a:solidFill>
                  <a:srgbClr val="000000"/>
                </a:solidFill>
              </a:rPr>
              <a:t>ïtief</a:t>
            </a:r>
            <a:r>
              <a:rPr lang="nl-NL" dirty="0">
                <a:solidFill>
                  <a:srgbClr val="000000"/>
                </a:solidFill>
              </a:rPr>
              <a:t> </a:t>
            </a:r>
            <a:r>
              <a:rPr lang="en-NZ" dirty="0" err="1">
                <a:solidFill>
                  <a:srgbClr val="000000"/>
                </a:solidFill>
              </a:rPr>
              <a:t>leiderschap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Ware levenspad volgen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Je innerlijke wijsheid en gevoelens volgen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Jezelf niet te serieus nemen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Groei en ontwikkeling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262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Groen ondersteunt deze doelen:</a:t>
            </a:r>
            <a:r>
              <a:rPr lang="en-AU" dirty="0"/>
              <a:t/>
            </a:r>
            <a:br>
              <a:rPr lang="en-A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07688"/>
          </a:xfrm>
        </p:spPr>
        <p:txBody>
          <a:bodyPr vert="horz" lIns="91440" tIns="45720" rIns="91440" bIns="45720" rtlCol="0" anchor="t">
            <a:spAutoFit/>
          </a:bodyPr>
          <a:lstStyle/>
          <a:p>
            <a:pPr lvl="0"/>
            <a:r>
              <a:rPr lang="en-NZ" dirty="0" err="1"/>
              <a:t>Zorg</a:t>
            </a:r>
            <a:r>
              <a:rPr lang="nl-NL" dirty="0"/>
              <a:t> </a:t>
            </a:r>
            <a:r>
              <a:rPr lang="en-NZ" dirty="0" err="1"/>
              <a:t>voor</a:t>
            </a:r>
            <a:r>
              <a:rPr lang="en-NZ" dirty="0"/>
              <a:t> </a:t>
            </a:r>
            <a:r>
              <a:rPr lang="en-NZ" dirty="0" err="1"/>
              <a:t>emotionele</a:t>
            </a:r>
            <a:r>
              <a:rPr lang="en-NZ" dirty="0"/>
              <a:t>, fysieke en mentale ruimte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Luister en vertrouw je emoties en gevoelens 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Weer vertrouwen en acceptatie binnen een relatie hebben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Balans vinden tussen het geven en accepteren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Het maken van beslissingen, vooruitgang boeken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Je grenzen neerzetten </a:t>
            </a:r>
            <a:endParaRPr lang="en-AU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405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D4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>
                <a:solidFill>
                  <a:srgbClr val="000000"/>
                </a:solidFill>
              </a:rPr>
              <a:t>Turkoois ondersteunt deze doelen:</a:t>
            </a:r>
            <a:r>
              <a:rPr lang="en-AU" dirty="0">
                <a:solidFill>
                  <a:srgbClr val="000000"/>
                </a:solidFill>
              </a:rPr>
              <a:t/>
            </a:r>
            <a:br>
              <a:rPr lang="en-AU" dirty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lvl="0"/>
            <a:r>
              <a:rPr lang="en-NZ" dirty="0">
                <a:solidFill>
                  <a:srgbClr val="000000"/>
                </a:solidFill>
              </a:rPr>
              <a:t>Communiceren op een creatieve manier 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NZ" dirty="0" err="1">
                <a:solidFill>
                  <a:srgbClr val="000000"/>
                </a:solidFill>
              </a:rPr>
              <a:t>Je</a:t>
            </a:r>
            <a:r>
              <a:rPr lang="en-NZ" dirty="0">
                <a:solidFill>
                  <a:srgbClr val="000000"/>
                </a:solidFill>
              </a:rPr>
              <a:t> </a:t>
            </a:r>
            <a:r>
              <a:rPr lang="en-NZ" dirty="0" err="1">
                <a:solidFill>
                  <a:srgbClr val="000000"/>
                </a:solidFill>
              </a:rPr>
              <a:t>idee</a:t>
            </a:r>
            <a:r>
              <a:rPr lang="nl-NL" dirty="0" err="1">
                <a:solidFill>
                  <a:srgbClr val="000000"/>
                </a:solidFill>
              </a:rPr>
              <a:t>ën</a:t>
            </a:r>
            <a:r>
              <a:rPr lang="en-NZ" dirty="0">
                <a:solidFill>
                  <a:srgbClr val="000000"/>
                </a:solidFill>
              </a:rPr>
              <a:t> </a:t>
            </a:r>
            <a:r>
              <a:rPr lang="en-NZ" dirty="0" err="1">
                <a:solidFill>
                  <a:srgbClr val="000000"/>
                </a:solidFill>
              </a:rPr>
              <a:t>en</a:t>
            </a:r>
            <a:r>
              <a:rPr lang="en-NZ" dirty="0">
                <a:solidFill>
                  <a:srgbClr val="000000"/>
                </a:solidFill>
              </a:rPr>
              <a:t> emoties uitspreken  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Intuitie ontwikkelen en navolgen 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Luisteren naar </a:t>
            </a:r>
            <a:r>
              <a:rPr lang="en-NZ" dirty="0" err="1">
                <a:solidFill>
                  <a:srgbClr val="000000"/>
                </a:solidFill>
              </a:rPr>
              <a:t>je</a:t>
            </a:r>
            <a:r>
              <a:rPr lang="en-NZ" dirty="0">
                <a:solidFill>
                  <a:srgbClr val="000000"/>
                </a:solidFill>
              </a:rPr>
              <a:t> inner</a:t>
            </a:r>
            <a:r>
              <a:rPr lang="nl-NL" dirty="0" err="1">
                <a:solidFill>
                  <a:srgbClr val="000000"/>
                </a:solidFill>
              </a:rPr>
              <a:t>lijke</a:t>
            </a:r>
            <a:r>
              <a:rPr lang="en-NZ" dirty="0">
                <a:solidFill>
                  <a:srgbClr val="000000"/>
                </a:solidFill>
              </a:rPr>
              <a:t> stem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Speelsheid niet vergeten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nl-NL" dirty="0">
                <a:solidFill>
                  <a:srgbClr val="000000"/>
                </a:solidFill>
              </a:rPr>
              <a:t>Op </a:t>
            </a:r>
            <a:r>
              <a:rPr lang="en-NZ" dirty="0">
                <a:solidFill>
                  <a:srgbClr val="000000"/>
                </a:solidFill>
              </a:rPr>
              <a:t>de stroom </a:t>
            </a:r>
            <a:r>
              <a:rPr lang="nl-NL" dirty="0">
                <a:solidFill>
                  <a:srgbClr val="000000"/>
                </a:solidFill>
              </a:rPr>
              <a:t>van het</a:t>
            </a:r>
            <a:r>
              <a:rPr lang="en-NZ" dirty="0">
                <a:solidFill>
                  <a:srgbClr val="000000"/>
                </a:solidFill>
              </a:rPr>
              <a:t> leven </a:t>
            </a:r>
            <a:r>
              <a:rPr lang="nl-NL" dirty="0">
                <a:solidFill>
                  <a:srgbClr val="000000"/>
                </a:solidFill>
              </a:rPr>
              <a:t>mee</a:t>
            </a:r>
            <a:r>
              <a:rPr lang="en-NZ" dirty="0">
                <a:solidFill>
                  <a:srgbClr val="000000"/>
                </a:solidFill>
              </a:rPr>
              <a:t>gaan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Mensen bereiken met je boodschap door netwerken, social media, computer 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Angst voor computertechnologie overwinnen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570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Blauw ondersteunt deze doelen:</a:t>
            </a:r>
            <a:r>
              <a:rPr lang="en-AU" dirty="0"/>
              <a:t/>
            </a:r>
            <a:br>
              <a:rPr lang="en-A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214" y="1417638"/>
            <a:ext cx="8229600" cy="4414389"/>
          </a:xfrm>
        </p:spPr>
        <p:txBody>
          <a:bodyPr>
            <a:normAutofit lnSpcReduction="10000"/>
          </a:bodyPr>
          <a:lstStyle/>
          <a:p>
            <a:pPr lvl="0"/>
            <a:r>
              <a:rPr lang="en-NZ" dirty="0"/>
              <a:t>Expressie </a:t>
            </a:r>
            <a:endParaRPr lang="en-AU" dirty="0"/>
          </a:p>
          <a:p>
            <a:pPr lvl="0"/>
            <a:r>
              <a:rPr lang="en-NZ" dirty="0"/>
              <a:t>Communiceren </a:t>
            </a:r>
            <a:r>
              <a:rPr lang="nl-NL" dirty="0" smtClean="0"/>
              <a:t>op </a:t>
            </a:r>
            <a:r>
              <a:rPr lang="en-NZ" dirty="0" smtClean="0"/>
              <a:t>een </a:t>
            </a:r>
            <a:r>
              <a:rPr lang="en-NZ" dirty="0"/>
              <a:t>kalme en betrouwbare manier </a:t>
            </a:r>
          </a:p>
          <a:p>
            <a:pPr lvl="0"/>
            <a:r>
              <a:rPr lang="en-NZ" dirty="0"/>
              <a:t>Depressie en zorgen loslaten</a:t>
            </a:r>
            <a:endParaRPr lang="en-AU" dirty="0"/>
          </a:p>
          <a:p>
            <a:pPr lvl="0"/>
            <a:r>
              <a:rPr lang="en-NZ" dirty="0"/>
              <a:t>Herstel van vertrouwen in leven, anderen, zichzelf </a:t>
            </a:r>
          </a:p>
          <a:p>
            <a:pPr lvl="0"/>
            <a:r>
              <a:rPr lang="en-NZ" dirty="0"/>
              <a:t>Kalm en ondersteund voelen</a:t>
            </a:r>
            <a:endParaRPr lang="en-AU" dirty="0"/>
          </a:p>
          <a:p>
            <a:pPr lvl="0"/>
            <a:r>
              <a:rPr lang="en-NZ" dirty="0"/>
              <a:t>Met de stroom </a:t>
            </a:r>
            <a:r>
              <a:rPr lang="en-NZ" dirty="0" smtClean="0"/>
              <a:t>de</a:t>
            </a:r>
            <a:r>
              <a:rPr lang="nl-NL" smtClean="0"/>
              <a:t>s</a:t>
            </a:r>
            <a:r>
              <a:rPr lang="en-NZ" smtClean="0"/>
              <a:t> </a:t>
            </a:r>
            <a:r>
              <a:rPr lang="en-NZ" dirty="0"/>
              <a:t>levens meegaan</a:t>
            </a:r>
            <a:endParaRPr lang="en-AU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975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Marine blauw ondersteunt deze doelen:</a:t>
            </a:r>
            <a:r>
              <a:rPr lang="en-AU" dirty="0"/>
              <a:t/>
            </a:r>
            <a:br>
              <a:rPr lang="en-A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734"/>
          </a:xfrm>
        </p:spPr>
        <p:txBody>
          <a:bodyPr vert="horz" lIns="91440" tIns="45720" rIns="91440" bIns="45720" rtlCol="0" anchor="t">
            <a:spAutoFit/>
          </a:bodyPr>
          <a:lstStyle/>
          <a:p>
            <a:pPr lvl="0"/>
            <a:r>
              <a:rPr lang="en-NZ" dirty="0"/>
              <a:t>Het vinden van je visie en je droom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De auteur van je eigen leven zijn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 err="1"/>
              <a:t>Aut</a:t>
            </a:r>
            <a:r>
              <a:rPr lang="nl-NL" dirty="0" err="1"/>
              <a:t>oriteit</a:t>
            </a:r>
            <a:r>
              <a:rPr lang="en-NZ" dirty="0"/>
              <a:t> </a:t>
            </a:r>
            <a:r>
              <a:rPr lang="en-NZ" dirty="0" err="1"/>
              <a:t>en</a:t>
            </a:r>
            <a:r>
              <a:rPr lang="en-NZ" dirty="0"/>
              <a:t> </a:t>
            </a:r>
            <a:r>
              <a:rPr lang="en-NZ" dirty="0" err="1"/>
              <a:t>zelfvertrouwen</a:t>
            </a:r>
            <a:r>
              <a:rPr lang="en-NZ" dirty="0"/>
              <a:t> uitstralen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Focus, discipline en helderheid over de te nemen richting in het leven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Innerlijke rust vinden</a:t>
            </a:r>
            <a:endParaRPr lang="en-NZ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Zelf-discipline </a:t>
            </a:r>
            <a:endParaRPr lang="en-AU" dirty="0">
              <a:solidFill>
                <a:schemeClr val="tx1"/>
              </a:solidFill>
            </a:endParaRPr>
          </a:p>
          <a:p>
            <a:pPr lvl="0"/>
            <a:r>
              <a:rPr lang="en-NZ" dirty="0"/>
              <a:t>Uitdragen van </a:t>
            </a:r>
            <a:r>
              <a:rPr lang="en-NZ" dirty="0" err="1"/>
              <a:t>je</a:t>
            </a:r>
            <a:r>
              <a:rPr lang="en-NZ" dirty="0"/>
              <a:t> </a:t>
            </a:r>
            <a:r>
              <a:rPr lang="en-NZ" dirty="0" err="1"/>
              <a:t>idee</a:t>
            </a:r>
            <a:r>
              <a:rPr lang="nl-NL" dirty="0" err="1"/>
              <a:t>ën</a:t>
            </a:r>
            <a:r>
              <a:rPr lang="en-NZ" dirty="0"/>
              <a:t> </a:t>
            </a:r>
            <a:r>
              <a:rPr lang="en-NZ" dirty="0" err="1"/>
              <a:t>en</a:t>
            </a:r>
            <a:r>
              <a:rPr lang="en-NZ" dirty="0"/>
              <a:t> </a:t>
            </a:r>
            <a:r>
              <a:rPr lang="en-NZ" dirty="0" err="1"/>
              <a:t>visie</a:t>
            </a:r>
            <a:endParaRPr lang="en-AU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110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99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>
                <a:solidFill>
                  <a:srgbClr val="000000"/>
                </a:solidFill>
              </a:rPr>
              <a:t>Violet </a:t>
            </a:r>
            <a:r>
              <a:rPr lang="en-AU" dirty="0" err="1">
                <a:solidFill>
                  <a:srgbClr val="000000"/>
                </a:solidFill>
              </a:rPr>
              <a:t>ondersteunt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deze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doelen</a:t>
            </a:r>
            <a:r>
              <a:rPr lang="en-AU" dirty="0">
                <a:solidFill>
                  <a:srgbClr val="000000"/>
                </a:solidFill>
              </a:rPr>
              <a:t>: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2803"/>
          </a:xfrm>
        </p:spPr>
        <p:txBody>
          <a:bodyPr>
            <a:spAutoFit/>
          </a:bodyPr>
          <a:lstStyle/>
          <a:p>
            <a:pPr lvl="0"/>
            <a:r>
              <a:rPr lang="en-NZ" dirty="0">
                <a:solidFill>
                  <a:srgbClr val="000000"/>
                </a:solidFill>
              </a:rPr>
              <a:t>Mediteren</a:t>
            </a:r>
            <a:endParaRPr lang="en-AU" dirty="0">
              <a:solidFill>
                <a:srgbClr val="000000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Spirituele begeleiding of inspiratie ervaren </a:t>
            </a:r>
          </a:p>
          <a:p>
            <a:pPr lvl="0"/>
            <a:r>
              <a:rPr lang="en-NZ" dirty="0">
                <a:solidFill>
                  <a:srgbClr val="000000"/>
                </a:solidFill>
              </a:rPr>
              <a:t>Niet zichtbare wereld verkennen</a:t>
            </a:r>
            <a:endParaRPr lang="en-AU" dirty="0">
              <a:solidFill>
                <a:srgbClr val="000000"/>
              </a:solidFill>
            </a:endParaRPr>
          </a:p>
          <a:p>
            <a:pPr lvl="0"/>
            <a:r>
              <a:rPr lang="en-NZ" dirty="0">
                <a:solidFill>
                  <a:srgbClr val="000000"/>
                </a:solidFill>
              </a:rPr>
              <a:t>Geestelijk en lichamelijk ontspannen </a:t>
            </a:r>
          </a:p>
          <a:p>
            <a:pPr lvl="0"/>
            <a:r>
              <a:rPr lang="en-NZ" dirty="0">
                <a:solidFill>
                  <a:srgbClr val="000000"/>
                </a:solidFill>
              </a:rPr>
              <a:t>Ervaringen transformeren naar heling van zichzelf of anderen</a:t>
            </a:r>
          </a:p>
          <a:p>
            <a:pPr lvl="0"/>
            <a:r>
              <a:rPr lang="en-NZ" dirty="0">
                <a:solidFill>
                  <a:srgbClr val="000000"/>
                </a:solidFill>
              </a:rPr>
              <a:t>Angst voor de dood of sterven overwinnen </a:t>
            </a:r>
            <a:endParaRPr lang="en-AU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55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COUNT" val="1"/>
  <p:tag name="ARTICULATE_REFERENCE_TYPE_1" val="1"/>
  <p:tag name="ARTICULATE_REFERENCE_TITLE_1" val="Manual - module 2 BLUE"/>
  <p:tag name="ARTICULATE_REFERENCE_1" val="C:\Users\Playtech\Documents\My Articulate Projects\CC module 2\Source files\manuals\M2_blue.pdf"/>
  <p:tag name="ARTICULATE_AUDIO_TEMP" val="C:\Users\Playtech\AppData\Local\Temp\articulate\presenter\ae\audio\20150603171723\"/>
  <p:tag name="PRESENTATION_PLAYLIST_COUNT" val="2"/>
  <p:tag name="PRESENTATION_PLAYLIST_1" val="corporate"/>
  <p:tag name="PRESENTATION_PLAYLIST_2" val="bach"/>
  <p:tag name="PRESENTATION_PRESENTER_SLIDE_LEVEL" val="1"/>
  <p:tag name="ARTICULATE_PRESENTER_VERSION" val="6"/>
  <p:tag name="PUBLISH_TITLE" val="M2_blue2"/>
  <p:tag name="ARTICULATE_PUBLISH_PATH" val="C:\Users\Playtech\Documents\My Articulate Projects\CC module 2\Published files"/>
  <p:tag name="ARTICULATE_LOGO" val="CC logo.jpg"/>
  <p:tag name="ARTICULATE_PRESENTER" val="Thelma van der Werff"/>
  <p:tag name="ARTICULATE_PRESENTER_GUID" val="AC8AA0E2802E"/>
  <p:tag name="ARTICULATE_LMS" val="0"/>
  <p:tag name="ARTICULATE_TEMPLATE" val="CC Template V2.0"/>
  <p:tag name="ARTICULATE_TEMPLATE_GUID" val="f9139e53-8334-4593-a488-6a3e26f4980e"/>
  <p:tag name="LMS_PUBLISH" val="No"/>
  <p:tag name="PRESENTER_PREVIEW_MODE" val="0"/>
  <p:tag name="PRESENTER_PREVIEW_START" val="1"/>
  <p:tag name="PLAYERLOGOHEIGHT" val="68"/>
  <p:tag name="PLAYERLOGOWIDTH" val="322"/>
  <p:tag name="LAUNCHINNEWWINDOW" val="0"/>
  <p:tag name="LASTPUBLISHED" val="C:\Users\Playtech\Documents\My Articulate Projects\CC module 2\Published files\M2_navy2\player.html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en\slide16.mp3"/>
  <p:tag name="AUDIO_ID" val="339"/>
  <p:tag name="ELAPSEDTIME" val="63.752"/>
  <p:tag name="TIMELINE" val="5.00/10.00/15.00/20.00/25.00/30.00"/>
  <p:tag name="ARTICULATE_SLIDE_GUID" val="3c4f31dc-e9ec-4206-b8d1-2a197de91d3d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turquois\slide16.mp3"/>
  <p:tag name="AUDIO_ID" val="272"/>
  <p:tag name="ELAPSEDTIME" val="63.048"/>
  <p:tag name="TIMELINE" val="3.4/10.8/14.6/21.3/37.7/49.7/55.9"/>
  <p:tag name="ANNOTATION_COUNT" val="0"/>
  <p:tag name="ARTICULATE_SLIDE_GUID" val="cff52d80-bdd5-4a79-91ef-5e93e2e6f8a9"/>
  <p:tag name="ARTICULATE_SLIDE_NAV" val="16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MARGIN_1" val="0"/>
  <p:tag name="MARGIN_2" val="36"/>
  <p:tag name="MARGIN_3" val="72"/>
  <p:tag name="MARGIN_4" val="108"/>
  <p:tag name="MARGIN_5" val="144"/>
  <p:tag name="FONT_SIZE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NOTATION_COUNT" val="0"/>
  <p:tag name="ARTICULATE_SLIDE_GUID" val="cecba37e-9d26-4e4d-bf93-3a5c64019f05"/>
  <p:tag name="AUDIO_IMPORT" val="C:\Users\Playtech\Documents\My Articulate Projects\CC module 2\Source files\Audio\colour presentations\blue\slide16.mp3"/>
  <p:tag name="AUDIO_ID" val="340"/>
  <p:tag name="ELAPSEDTIME" val="42.328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MARGIN_1" val="0"/>
  <p:tag name="MARGIN_2" val="36"/>
  <p:tag name="MARGIN_3" val="72"/>
  <p:tag name="MARGIN_4" val="108"/>
  <p:tag name="MARGIN_5" val="144"/>
  <p:tag name="FONT_SIZE" val="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indigo navy\slide16.mp3"/>
  <p:tag name="AUDIO_ID" val="340"/>
  <p:tag name="ELAPSEDTIME" val="30.835"/>
  <p:tag name="ARTICULATE_SLIDE_GUID" val="bff585d9-13ca-4a8c-8e22-f03477240ade"/>
  <p:tag name="TIMELINE" val="5.0/7.7/12.8/18.9/23.9/25.6/28.2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violet\slide16.mp3"/>
  <p:tag name="AUDIO_ID" val="272"/>
  <p:tag name="ELAPSEDTIME" val="50.434"/>
  <p:tag name="TIMELINE" val="4.6/8.0/13.9/27.8/29.8/43.5"/>
  <p:tag name="ANNOTATION_COUNT" val="0"/>
  <p:tag name="ARTICULATE_SLIDE_GUID" val="91d3be26-b80a-4cb8-a18f-5455962336d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urple\slide16.mp3"/>
  <p:tag name="AUDIO_ID" val="343"/>
  <p:tag name="ELAPSEDTIME" val="45.43"/>
  <p:tag name="TIMELINE" val="2.8/6.0/10.5/15.9/18.4/23.9/36.4/38.0"/>
  <p:tag name="ANNOTATION_COUNT" val="0"/>
  <p:tag name="ARTICULATE_SLIDE_GUID" val="8c5b3797-9e14-46bd-b141-430ba70c9f29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red\slide18.mp3"/>
  <p:tag name="AUDIO_ID" val="339"/>
  <p:tag name="ELAPSEDTIME" val="38.81"/>
  <p:tag name="ARTICULATE_SLIDE_GUID" val="15c4b38b-e857-4e0c-a6fa-1207b6cfe91f"/>
  <p:tag name="ANNOTATION_COUNT" val="0"/>
  <p:tag name="ARTICULATE_SLIDE_PAUSE" val="0"/>
  <p:tag name="ARTICULATE_NAV_LEVEL" val="1"/>
  <p:tag name="ARTICULATE_PLAYLIST_ID" val="-1"/>
  <p:tag name="ARTICULATE_VIEW_MODE" val="1"/>
  <p:tag name="ARTICULATE_LOCK_SLIDE" val="0"/>
  <p:tag name="TIMELINE" val="3.80/7.20/11.10/16.60/29.30/34.70"/>
  <p:tag name="ARTICULATE_SLIDE_NAV" val="1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magenta\slide16.mp3"/>
  <p:tag name="AUDIO_ID" val="272"/>
  <p:tag name="ELAPSEDTIME" val="36.595"/>
  <p:tag name="ARTICULATE_SLIDE_GUID" val="180201fe-2f27-45e3-92db-af667d5d8d13"/>
  <p:tag name="TIMELINE" val="3.0/10.6/12.6/15.7/21.6/29.9/32.1/33.7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ink\slide16.mp3"/>
  <p:tag name="AUDIO_ID" val="345"/>
  <p:tag name="ELAPSEDTIME" val="26.509"/>
  <p:tag name="TIMELINE" val="2.9/10.1/13.3/15.7/20.3/23.5"/>
  <p:tag name="ANNOTATION_COUNT" val="0"/>
  <p:tag name="ARTICULATE_SLIDE_GUID" val="2a5af2bf-5ffd-45ec-b8d5-e7150a19b188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white\slide16.mp3"/>
  <p:tag name="AUDIO_ID" val="346"/>
  <p:tag name="ELAPSEDTIME" val="21.009"/>
  <p:tag name="ARTICULATE_SLIDE_GUID" val="a7d1f898-ffb4-4656-baac-beabca2f8af7"/>
  <p:tag name="TIMELINE" val="3.1/5.0/10.3/14.0/16.1/18.7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y\slide16.mp3"/>
  <p:tag name="AUDIO_ID" val="347"/>
  <p:tag name="ELAPSEDTIME" val="19.472"/>
  <p:tag name="TIMELINE" val="3.0/10.1/15.5"/>
  <p:tag name="ANNOTATION_COUNT" val="0"/>
  <p:tag name="ARTICULATE_SLIDE_GUID" val="00b1bd35-ab7f-4f22-9902-714cb359886b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NOTATION_COUNT" val="0"/>
  <p:tag name="ARTICULATE_SLIDE_GUID" val="956bfb01-9a79-4f40-838c-b6b6a08fc5c6"/>
  <p:tag name="AUDIO_IMPORT" val="C:\Users\Playtech\Documents\My Articulate Projects\CC module 2\Source files\Audio\colour presentations\burgundy\slide16.mp3"/>
  <p:tag name="AUDIO_ID" val="348"/>
  <p:tag name="ELAPSEDTIME" val="22.703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rown\slide16.mp3"/>
  <p:tag name="AUDIO_ID" val="349"/>
  <p:tag name="ELAPSEDTIME" val="23.277"/>
  <p:tag name="ARTICULATE_SLIDE_GUID" val="cf0a722c-b290-45d2-a165-eb23adceaeb4"/>
  <p:tag name="ANNOTATION_COUNT" val="0"/>
  <p:tag name="TIMELINE" val="2.60/10.20/12.30/19.5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e678a39a-12a2-444c-a64a-b3bce54d5dfc"/>
  <p:tag name="AUDIO_IMPORT" val="C:\Users\Playtech\Documents\My Articulate Projects\CC module 2\Source files\Audio\colour presentations\black\slide16.mp3"/>
  <p:tag name="AUDIO_ID" val="371"/>
  <p:tag name="ELAPSEDTIME" val="27.916"/>
  <p:tag name="TIMELINE" val="3.2/14.0/19.2/25.2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orange\slide16.mp3"/>
  <p:tag name="AUDIO_ID" val="355"/>
  <p:tag name="ARTICULATE_SLIDE_GUID" val="c4848b6f-00bf-4615-a3f3-778e5854cfb9"/>
  <p:tag name="ANNOTATION_COUNT" val="0"/>
  <p:tag name="TIMELINE" val="5.90/10.30/15.20/18.10/22.70/25.10"/>
  <p:tag name="ELAPSEDTIME" val="32.104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yellow\slide16.mp3"/>
  <p:tag name="AUDIO_ID" val="315"/>
  <p:tag name="ELAPSEDTIME" val="41.364"/>
  <p:tag name="ARTICULATE_SLIDE_GUID" val="552e0020-e091-4916-926e-06dbf87ffb3e"/>
  <p:tag name="TIMELINE" val="2.5/18.4/34.7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olive\slide16.mp3"/>
  <p:tag name="AUDIO_ID" val="316"/>
  <p:tag name="ELAPSEDTIME" val="46.16"/>
  <p:tag name="TIMELINE" val="8.0/12.0/20.0/23.9/30.5/41.5"/>
  <p:tag name="ANNOTATION_COUNT" val="0"/>
  <p:tag name="ARTICULATE_SLIDE_GUID" val="34f210d1-e21b-4e87-8f66-d2c521b83b19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heme/theme1.xml><?xml version="1.0" encoding="utf-8"?>
<a:theme xmlns:a="http://schemas.openxmlformats.org/drawingml/2006/main" name="C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</Template>
  <TotalTime>883</TotalTime>
  <Words>688</Words>
  <Application>Microsoft Macintosh PowerPoint</Application>
  <PresentationFormat>On-screen Show (4:3)</PresentationFormat>
  <Paragraphs>139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CC</vt:lpstr>
      <vt:lpstr>Rood ondersteunt deze doelen:</vt:lpstr>
      <vt:lpstr>Oranje ondersteunt deze doelen: </vt:lpstr>
      <vt:lpstr>Geel ondersteunt deze doelen:</vt:lpstr>
      <vt:lpstr>Lime groen ondersteunt deze doelen:</vt:lpstr>
      <vt:lpstr>Groen ondersteunt deze doelen: </vt:lpstr>
      <vt:lpstr>Turkoois ondersteunt deze doelen: </vt:lpstr>
      <vt:lpstr>Blauw ondersteunt deze doelen: </vt:lpstr>
      <vt:lpstr>Marine blauw ondersteunt deze doelen: </vt:lpstr>
      <vt:lpstr>Violet ondersteunt deze doelen:</vt:lpstr>
      <vt:lpstr>Paars ondersteunt deze doelen: </vt:lpstr>
      <vt:lpstr>Magenta/fuchsia  ondersteunt deze doelen: </vt:lpstr>
      <vt:lpstr>Roze ondersteunt deze doelen: </vt:lpstr>
      <vt:lpstr>Wit ondersteunt deze doelen:</vt:lpstr>
      <vt:lpstr>Grijs ondersteunt deze doelen: </vt:lpstr>
      <vt:lpstr>Bordeaux ondersteunt deze doelen: </vt:lpstr>
      <vt:lpstr> Bruin ondersteunt deze doelen: </vt:lpstr>
      <vt:lpstr>Zwart ondersteunt deze doelen: </vt:lpstr>
    </vt:vector>
  </TitlesOfParts>
  <Company>Colour Comfort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</dc:title>
  <dc:creator>Thelma van der Werff</dc:creator>
  <cp:lastModifiedBy>Thelma van der Werff</cp:lastModifiedBy>
  <cp:revision>164</cp:revision>
  <cp:lastPrinted>2013-04-15T22:47:41Z</cp:lastPrinted>
  <dcterms:created xsi:type="dcterms:W3CDTF">2013-03-25T21:48:59Z</dcterms:created>
  <dcterms:modified xsi:type="dcterms:W3CDTF">2016-11-28T00:55:04Z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07E3F5EE-C250-46FA-8EF8-DD00765CB455</vt:lpwstr>
  </property>
  <property fmtid="{D5CDD505-2E9C-101B-9397-08002B2CF9AE}" pid="4" name="ArticulatePath">
    <vt:lpwstr>M2_blue1</vt:lpwstr>
  </property>
  <property fmtid="{D5CDD505-2E9C-101B-9397-08002B2CF9AE}" pid="5" name="ArticulateProjectFull">
    <vt:lpwstr>C:\Users\Playtech\Documents\My Articulate Projects\CC module 2\Source files\PPT files\M2_blue1.ppta</vt:lpwstr>
  </property>
</Properties>
</file>