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7.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8.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9.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2.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13.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5.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16.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17.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8.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19.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20.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21.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22.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notesSlides/notesSlide23.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24.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notesSlides/notesSlide25.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26.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notesSlides/notesSlide27.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28.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notesSlides/notesSlide29.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30.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notesSlides/notesSlide31.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32.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notesSlides/notesSlide33.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34.xml" ContentType="application/vnd.openxmlformats-officedocument.presentationml.notesSlide+xml"/>
  <Override PartName="/ppt/tags/tag8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6"/>
  </p:notesMasterIdLst>
  <p:sldIdLst>
    <p:sldId id="369" r:id="rId2"/>
    <p:sldId id="371" r:id="rId3"/>
    <p:sldId id="360" r:id="rId4"/>
    <p:sldId id="362" r:id="rId5"/>
    <p:sldId id="372" r:id="rId6"/>
    <p:sldId id="373" r:id="rId7"/>
    <p:sldId id="342" r:id="rId8"/>
    <p:sldId id="344" r:id="rId9"/>
    <p:sldId id="351" r:id="rId10"/>
    <p:sldId id="353" r:id="rId11"/>
    <p:sldId id="375" r:id="rId12"/>
    <p:sldId id="374" r:id="rId13"/>
    <p:sldId id="329" r:id="rId14"/>
    <p:sldId id="338" r:id="rId15"/>
    <p:sldId id="357" r:id="rId16"/>
    <p:sldId id="359" r:id="rId17"/>
    <p:sldId id="378" r:id="rId18"/>
    <p:sldId id="379" r:id="rId19"/>
    <p:sldId id="376" r:id="rId20"/>
    <p:sldId id="377" r:id="rId21"/>
    <p:sldId id="354" r:id="rId22"/>
    <p:sldId id="356" r:id="rId23"/>
    <p:sldId id="366" r:id="rId24"/>
    <p:sldId id="368" r:id="rId25"/>
    <p:sldId id="380" r:id="rId26"/>
    <p:sldId id="381" r:id="rId27"/>
    <p:sldId id="339" r:id="rId28"/>
    <p:sldId id="341" r:id="rId29"/>
    <p:sldId id="345" r:id="rId30"/>
    <p:sldId id="347" r:id="rId31"/>
    <p:sldId id="348" r:id="rId32"/>
    <p:sldId id="350" r:id="rId33"/>
    <p:sldId id="363" r:id="rId34"/>
    <p:sldId id="365" r:id="rId35"/>
  </p:sldIdLst>
  <p:sldSz cx="9144000" cy="6858000" type="screen4x3"/>
  <p:notesSz cx="6858000" cy="9144000"/>
  <p:custDataLst>
    <p:tags r:id="rId3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iAtS8cZwQNsqxHePb0PIcA==" hashData="F35fN4FdYZfO/wWebHE1Fs+Ktus="/>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9F3"/>
    <a:srgbClr val="6D0AC2"/>
    <a:srgbClr val="1EE9DB"/>
    <a:srgbClr val="FCCBFF"/>
    <a:srgbClr val="FF1AB6"/>
    <a:srgbClr val="99FF0A"/>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765" autoAdjust="0"/>
    <p:restoredTop sz="66667" autoAdjust="0"/>
  </p:normalViewPr>
  <p:slideViewPr>
    <p:cSldViewPr snapToGrid="0" snapToObjects="1">
      <p:cViewPr varScale="1">
        <p:scale>
          <a:sx n="63" d="100"/>
          <a:sy n="63" d="100"/>
        </p:scale>
        <p:origin x="208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4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gs" Target="tags/tag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0449E5-5DBD-C847-ABA7-69055264AAEE}" type="datetimeFigureOut">
              <a:rPr lang="en-US" smtClean="0"/>
              <a:t>11/28/16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D424EB-D23C-CF4B-92C1-B1E44BE8D48F}" type="slidenum">
              <a:rPr lang="en-US" smtClean="0"/>
              <a:t>‹#›</a:t>
            </a:fld>
            <a:endParaRPr lang="en-US"/>
          </a:p>
        </p:txBody>
      </p:sp>
    </p:spTree>
    <p:extLst>
      <p:ext uri="{BB962C8B-B14F-4D97-AF65-F5344CB8AC3E}">
        <p14:creationId xmlns:p14="http://schemas.microsoft.com/office/powerpoint/2010/main" val="28307493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notesMaster" Target="../notesMasters/notesMaster1.xml"/><Relationship Id="rId3"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tags" Target="../tags/tag26.xml"/><Relationship Id="rId2" Type="http://schemas.openxmlformats.org/officeDocument/2006/relationships/notesMaster" Target="../notesMasters/notesMaster1.xml"/><Relationship Id="rId3"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tags" Target="../tags/tag28.xml"/><Relationship Id="rId2" Type="http://schemas.openxmlformats.org/officeDocument/2006/relationships/notesMaster" Target="../notesMasters/notesMaster1.xml"/><Relationship Id="rId3"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tags" Target="../tags/tag31.xml"/><Relationship Id="rId2" Type="http://schemas.openxmlformats.org/officeDocument/2006/relationships/notesMaster" Target="../notesMasters/notesMaster1.xml"/><Relationship Id="rId3"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tags" Target="../tags/tag33.xml"/><Relationship Id="rId2" Type="http://schemas.openxmlformats.org/officeDocument/2006/relationships/notesMaster" Target="../notesMasters/notesMaster1.xml"/><Relationship Id="rId3"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tags" Target="../tags/tag36.xml"/><Relationship Id="rId2" Type="http://schemas.openxmlformats.org/officeDocument/2006/relationships/notesMaster" Target="../notesMasters/notesMaster1.xml"/><Relationship Id="rId3"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tags" Target="../tags/tag38.xml"/><Relationship Id="rId2" Type="http://schemas.openxmlformats.org/officeDocument/2006/relationships/notesMaster" Target="../notesMasters/notesMaster1.xml"/><Relationship Id="rId3"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tags" Target="../tags/tag41.xml"/><Relationship Id="rId2" Type="http://schemas.openxmlformats.org/officeDocument/2006/relationships/notesMaster" Target="../notesMasters/notesMaster1.xml"/><Relationship Id="rId3"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tags" Target="../tags/tag43.xml"/><Relationship Id="rId2" Type="http://schemas.openxmlformats.org/officeDocument/2006/relationships/notesMaster" Target="../notesMasters/notesMaster1.xml"/><Relationship Id="rId3"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tags" Target="../tags/tag46.xml"/><Relationship Id="rId2" Type="http://schemas.openxmlformats.org/officeDocument/2006/relationships/notesMaster" Target="../notesMasters/notesMaster1.xml"/><Relationship Id="rId3"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tags" Target="../tags/tag48.xml"/><Relationship Id="rId2" Type="http://schemas.openxmlformats.org/officeDocument/2006/relationships/notesMaster" Target="../notesMasters/notesMaster1.xml"/><Relationship Id="rId3"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notesMaster" Target="../notesMasters/notesMaster1.xml"/><Relationship Id="rId3"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tags" Target="../tags/tag51.xml"/><Relationship Id="rId2" Type="http://schemas.openxmlformats.org/officeDocument/2006/relationships/notesMaster" Target="../notesMasters/notesMaster1.xml"/><Relationship Id="rId3"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tags" Target="../tags/tag53.xml"/><Relationship Id="rId2" Type="http://schemas.openxmlformats.org/officeDocument/2006/relationships/notesMaster" Target="../notesMasters/notesMaster1.xml"/><Relationship Id="rId3"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tags" Target="../tags/tag56.xml"/><Relationship Id="rId2" Type="http://schemas.openxmlformats.org/officeDocument/2006/relationships/notesMaster" Target="../notesMasters/notesMaster1.xml"/><Relationship Id="rId3"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tags" Target="../tags/tag58.xml"/><Relationship Id="rId2" Type="http://schemas.openxmlformats.org/officeDocument/2006/relationships/notesMaster" Target="../notesMasters/notesMaster1.xml"/><Relationship Id="rId3"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tags" Target="../tags/tag61.xml"/><Relationship Id="rId2" Type="http://schemas.openxmlformats.org/officeDocument/2006/relationships/notesMaster" Target="../notesMasters/notesMaster1.xml"/><Relationship Id="rId3"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tags" Target="../tags/tag63.xml"/><Relationship Id="rId2" Type="http://schemas.openxmlformats.org/officeDocument/2006/relationships/notesMaster" Target="../notesMasters/notesMaster1.xml"/><Relationship Id="rId3"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tags" Target="../tags/tag66.xml"/><Relationship Id="rId2" Type="http://schemas.openxmlformats.org/officeDocument/2006/relationships/notesMaster" Target="../notesMasters/notesMaster1.xml"/><Relationship Id="rId3"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tags" Target="../tags/tag68.xml"/><Relationship Id="rId2" Type="http://schemas.openxmlformats.org/officeDocument/2006/relationships/notesMaster" Target="../notesMasters/notesMaster1.xml"/><Relationship Id="rId3"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tags" Target="../tags/tag71.xml"/><Relationship Id="rId2" Type="http://schemas.openxmlformats.org/officeDocument/2006/relationships/notesMaster" Target="../notesMasters/notesMaster1.xml"/><Relationship Id="rId3"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tags" Target="../tags/tag73.xml"/><Relationship Id="rId2" Type="http://schemas.openxmlformats.org/officeDocument/2006/relationships/notesMaster" Target="../notesMasters/notesMaster1.xml"/><Relationship Id="rId3"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notesMaster" Target="../notesMasters/notesMaster1.xml"/><Relationship Id="rId3"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tags" Target="../tags/tag76.xml"/><Relationship Id="rId2" Type="http://schemas.openxmlformats.org/officeDocument/2006/relationships/notesMaster" Target="../notesMasters/notesMaster1.xml"/><Relationship Id="rId3"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tags" Target="../tags/tag78.xml"/><Relationship Id="rId2" Type="http://schemas.openxmlformats.org/officeDocument/2006/relationships/notesMaster" Target="../notesMasters/notesMaster1.xml"/><Relationship Id="rId3"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tags" Target="../tags/tag81.xml"/><Relationship Id="rId2" Type="http://schemas.openxmlformats.org/officeDocument/2006/relationships/notesMaster" Target="../notesMasters/notesMaster1.xml"/><Relationship Id="rId3"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tags" Target="../tags/tag83.xml"/><Relationship Id="rId2" Type="http://schemas.openxmlformats.org/officeDocument/2006/relationships/notesMaster" Target="../notesMasters/notesMaster1.xml"/><Relationship Id="rId3"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tags" Target="../tags/tag86.xml"/><Relationship Id="rId2" Type="http://schemas.openxmlformats.org/officeDocument/2006/relationships/notesMaster" Target="../notesMasters/notesMaster1.xml"/><Relationship Id="rId3"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notesMaster" Target="../notesMasters/notesMaster1.xml"/><Relationship Id="rId3"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notesMaster" Target="../notesMasters/notesMaster1.xml"/><Relationship Id="rId3"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notesMaster" Target="../notesMasters/notesMaster1.xml"/><Relationship Id="rId3"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tags" Target="../tags/tag18.xml"/><Relationship Id="rId2" Type="http://schemas.openxmlformats.org/officeDocument/2006/relationships/notesMaster" Target="../notesMasters/notesMaster1.xml"/><Relationship Id="rId3"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tags" Target="../tags/tag21.xml"/><Relationship Id="rId2" Type="http://schemas.openxmlformats.org/officeDocument/2006/relationships/notesMaster" Target="../notesMasters/notesMaster1.xml"/><Relationship Id="rId3"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tags" Target="../tags/tag23.xml"/><Relationship Id="rId2" Type="http://schemas.openxmlformats.org/officeDocument/2006/relationships/notesMaster" Target="../notesMasters/notesMaster1.xml"/><Relationship Id="rId3"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3FD424EB-D23C-CF4B-92C1-B1E44BE8D48F}" type="slidenum">
              <a:rPr lang="en-US" smtClean="0"/>
              <a:t>1</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10</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11</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12</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13</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14</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15</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16</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17</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18</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19</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2</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20</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21</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22</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23</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24</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25</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26</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27</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28</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29</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3FD424EB-D23C-CF4B-92C1-B1E44BE8D48F}" type="slidenum">
              <a:rPr lang="en-US" smtClean="0"/>
              <a:t>3</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30</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31</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32</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33</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34</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4</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3FD424EB-D23C-CF4B-92C1-B1E44BE8D48F}" type="slidenum">
              <a:rPr lang="en-US" smtClean="0"/>
              <a:t>5</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6</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dirty="0"/>
          </a:p>
        </p:txBody>
      </p:sp>
      <p:sp>
        <p:nvSpPr>
          <p:cNvPr id="4" name="Slide Number Placeholder 3"/>
          <p:cNvSpPr>
            <a:spLocks noGrp="1"/>
          </p:cNvSpPr>
          <p:nvPr>
            <p:ph type="sldNum" sz="quarter" idx="10"/>
          </p:nvPr>
        </p:nvSpPr>
        <p:spPr/>
        <p:txBody>
          <a:bodyPr/>
          <a:lstStyle/>
          <a:p>
            <a:fld id="{3FD424EB-D23C-CF4B-92C1-B1E44BE8D48F}" type="slidenum">
              <a:rPr lang="en-US" smtClean="0"/>
              <a:t>7</a:t>
            </a:fld>
            <a:endParaRPr lang="en-US"/>
          </a:p>
        </p:txBody>
      </p:sp>
    </p:spTree>
    <p:extLst>
      <p:ext uri="{BB962C8B-B14F-4D97-AF65-F5344CB8AC3E}">
        <p14:creationId xmlns:p14="http://schemas.microsoft.com/office/powerpoint/2010/main" val="873395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FD424EB-D23C-CF4B-92C1-B1E44BE8D48F}" type="slidenum">
              <a:rPr lang="en-US" smtClean="0"/>
              <a:t>8</a:t>
            </a:fld>
            <a:endParaRPr lang="en-US"/>
          </a:p>
        </p:txBody>
      </p:sp>
    </p:spTree>
    <p:extLst>
      <p:ext uri="{BB962C8B-B14F-4D97-AF65-F5344CB8AC3E}">
        <p14:creationId xmlns:p14="http://schemas.microsoft.com/office/powerpoint/2010/main" val="1248947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D424EB-D23C-CF4B-92C1-B1E44BE8D48F}" type="slidenum">
              <a:rPr lang="en-US" smtClean="0"/>
              <a:t>9</a:t>
            </a:fld>
            <a:endParaRPr lang="en-US"/>
          </a:p>
        </p:txBody>
      </p:sp>
    </p:spTree>
    <p:extLst>
      <p:ext uri="{BB962C8B-B14F-4D97-AF65-F5344CB8AC3E}">
        <p14:creationId xmlns:p14="http://schemas.microsoft.com/office/powerpoint/2010/main" val="873395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2E8BDF-0175-5848-A6FE-5735E3E55098}" type="datetimeFigureOut">
              <a:rPr lang="en-US" smtClean="0"/>
              <a:t>11/28/16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2E8BDF-0175-5848-A6FE-5735E3E55098}" type="datetimeFigureOut">
              <a:rPr lang="en-US" smtClean="0"/>
              <a:t>11/28/16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2E8BDF-0175-5848-A6FE-5735E3E55098}" type="datetimeFigureOut">
              <a:rPr lang="en-US" smtClean="0"/>
              <a:t>11/28/16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99"/>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FFFFCC"/>
                </a:solidFill>
              </a:defRPr>
            </a:lvl1pPr>
            <a:lvl2pPr>
              <a:defRPr>
                <a:solidFill>
                  <a:srgbClr val="FFFFCC"/>
                </a:solidFill>
              </a:defRPr>
            </a:lvl2pPr>
            <a:lvl3pPr>
              <a:defRPr>
                <a:solidFill>
                  <a:srgbClr val="FFFFCC"/>
                </a:solidFill>
              </a:defRPr>
            </a:lvl3pPr>
            <a:lvl4pPr>
              <a:defRPr>
                <a:solidFill>
                  <a:srgbClr val="FFFFCC"/>
                </a:solidFill>
              </a:defRPr>
            </a:lvl4pPr>
            <a:lvl5pPr>
              <a:defRPr>
                <a:solidFill>
                  <a:srgbClr val="FFFFCC"/>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2E8BDF-0175-5848-A6FE-5735E3E55098}" type="datetimeFigureOut">
              <a:rPr lang="en-US" smtClean="0"/>
              <a:t>11/28/16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2E8BDF-0175-5848-A6FE-5735E3E55098}" type="datetimeFigureOut">
              <a:rPr lang="en-US" smtClean="0"/>
              <a:t>11/28/16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2E8BDF-0175-5848-A6FE-5735E3E55098}" type="datetimeFigureOut">
              <a:rPr lang="en-US" smtClean="0"/>
              <a:t>11/28/16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2E8BDF-0175-5848-A6FE-5735E3E55098}" type="datetimeFigureOut">
              <a:rPr lang="en-US" smtClean="0"/>
              <a:t>11/28/16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99"/>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2E8BDF-0175-5848-A6FE-5735E3E55098}" type="datetimeFigureOut">
              <a:rPr lang="en-US" smtClean="0"/>
              <a:t>11/28/16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E8BDF-0175-5848-A6FE-5735E3E55098}" type="datetimeFigureOut">
              <a:rPr lang="en-US" smtClean="0"/>
              <a:t>11/28/16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2E8BDF-0175-5848-A6FE-5735E3E55098}" type="datetimeFigureOut">
              <a:rPr lang="en-US" smtClean="0"/>
              <a:t>11/28/16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2E8BDF-0175-5848-A6FE-5735E3E55098}" type="datetimeFigureOut">
              <a:rPr lang="en-US" smtClean="0"/>
              <a:t>11/28/16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AF636-A0A9-DC4A-B75C-529C16FD919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2E8BDF-0175-5848-A6FE-5735E3E55098}" type="datetimeFigureOut">
              <a:rPr lang="en-US" smtClean="0"/>
              <a:t>11/28/16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AF636-A0A9-DC4A-B75C-529C16FD91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0.xml"/><Relationship Id="rId5" Type="http://schemas.openxmlformats.org/officeDocument/2006/relationships/image" Target="../media/image2.png"/><Relationship Id="rId1" Type="http://schemas.openxmlformats.org/officeDocument/2006/relationships/tags" Target="../tags/tag24.xml"/><Relationship Id="rId2" Type="http://schemas.openxmlformats.org/officeDocument/2006/relationships/tags" Target="../tags/tag25.xml"/></Relationships>
</file>

<file path=ppt/slides/_rels/slide11.xml.rels><?xml version="1.0" encoding="UTF-8" standalone="yes"?>
<Relationships xmlns="http://schemas.openxmlformats.org/package/2006/relationships"><Relationship Id="rId1" Type="http://schemas.openxmlformats.org/officeDocument/2006/relationships/tags" Target="../tags/tag27.xml"/><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2.xml"/><Relationship Id="rId5" Type="http://schemas.openxmlformats.org/officeDocument/2006/relationships/image" Target="../media/image2.png"/><Relationship Id="rId1" Type="http://schemas.openxmlformats.org/officeDocument/2006/relationships/tags" Target="../tags/tag29.xml"/><Relationship Id="rId2" Type="http://schemas.openxmlformats.org/officeDocument/2006/relationships/tags" Target="../tags/tag30.xml"/></Relationships>
</file>

<file path=ppt/slides/_rels/slide13.xml.rels><?xml version="1.0" encoding="UTF-8" standalone="yes"?>
<Relationships xmlns="http://schemas.openxmlformats.org/package/2006/relationships"><Relationship Id="rId1" Type="http://schemas.openxmlformats.org/officeDocument/2006/relationships/tags" Target="../tags/tag32.xml"/><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4.xml"/><Relationship Id="rId5" Type="http://schemas.openxmlformats.org/officeDocument/2006/relationships/image" Target="../media/image2.png"/><Relationship Id="rId1" Type="http://schemas.openxmlformats.org/officeDocument/2006/relationships/tags" Target="../tags/tag34.xml"/><Relationship Id="rId2" Type="http://schemas.openxmlformats.org/officeDocument/2006/relationships/tags" Target="../tags/tag35.xml"/></Relationships>
</file>

<file path=ppt/slides/_rels/slide15.xml.rels><?xml version="1.0" encoding="UTF-8" standalone="yes"?>
<Relationships xmlns="http://schemas.openxmlformats.org/package/2006/relationships"><Relationship Id="rId1" Type="http://schemas.openxmlformats.org/officeDocument/2006/relationships/tags" Target="../tags/tag37.xml"/><Relationship Id="rId2" Type="http://schemas.openxmlformats.org/officeDocument/2006/relationships/slideLayout" Target="../slideLayouts/slideLayout2.xml"/><Relationship Id="rId3"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6.xml"/><Relationship Id="rId5" Type="http://schemas.openxmlformats.org/officeDocument/2006/relationships/image" Target="../media/image2.png"/><Relationship Id="rId1" Type="http://schemas.openxmlformats.org/officeDocument/2006/relationships/tags" Target="../tags/tag39.xml"/><Relationship Id="rId2" Type="http://schemas.openxmlformats.org/officeDocument/2006/relationships/tags" Target="../tags/tag40.xml"/></Relationships>
</file>

<file path=ppt/slides/_rels/slide17.xml.rels><?xml version="1.0" encoding="UTF-8" standalone="yes"?>
<Relationships xmlns="http://schemas.openxmlformats.org/package/2006/relationships"><Relationship Id="rId1" Type="http://schemas.openxmlformats.org/officeDocument/2006/relationships/tags" Target="../tags/tag42.xml"/><Relationship Id="rId2" Type="http://schemas.openxmlformats.org/officeDocument/2006/relationships/slideLayout" Target="../slideLayouts/slideLayout2.xml"/><Relationship Id="rId3"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18.xml"/><Relationship Id="rId5" Type="http://schemas.openxmlformats.org/officeDocument/2006/relationships/image" Target="../media/image2.png"/><Relationship Id="rId1" Type="http://schemas.openxmlformats.org/officeDocument/2006/relationships/tags" Target="../tags/tag44.xml"/><Relationship Id="rId2" Type="http://schemas.openxmlformats.org/officeDocument/2006/relationships/tags" Target="../tags/tag45.xml"/></Relationships>
</file>

<file path=ppt/slides/_rels/slide19.xml.rels><?xml version="1.0" encoding="UTF-8" standalone="yes"?>
<Relationships xmlns="http://schemas.openxmlformats.org/package/2006/relationships"><Relationship Id="rId1" Type="http://schemas.openxmlformats.org/officeDocument/2006/relationships/tags" Target="../tags/tag47.xml"/><Relationship Id="rId2" Type="http://schemas.openxmlformats.org/officeDocument/2006/relationships/slideLayout" Target="../slideLayouts/slideLayout2.xml"/><Relationship Id="rId3"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2.xml"/><Relationship Id="rId5" Type="http://schemas.openxmlformats.org/officeDocument/2006/relationships/image" Target="../media/image2.png"/><Relationship Id="rId1" Type="http://schemas.openxmlformats.org/officeDocument/2006/relationships/tags" Target="../tags/tag4.xml"/><Relationship Id="rId2"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20.xml"/><Relationship Id="rId5" Type="http://schemas.openxmlformats.org/officeDocument/2006/relationships/image" Target="../media/image2.png"/><Relationship Id="rId1" Type="http://schemas.openxmlformats.org/officeDocument/2006/relationships/tags" Target="../tags/tag49.xml"/><Relationship Id="rId2" Type="http://schemas.openxmlformats.org/officeDocument/2006/relationships/tags" Target="../tags/tag50.xml"/></Relationships>
</file>

<file path=ppt/slides/_rels/slide21.xml.rels><?xml version="1.0" encoding="UTF-8" standalone="yes"?>
<Relationships xmlns="http://schemas.openxmlformats.org/package/2006/relationships"><Relationship Id="rId1" Type="http://schemas.openxmlformats.org/officeDocument/2006/relationships/tags" Target="../tags/tag52.xml"/><Relationship Id="rId2" Type="http://schemas.openxmlformats.org/officeDocument/2006/relationships/slideLayout" Target="../slideLayouts/slideLayout2.xml"/><Relationship Id="rId3"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22.xml"/><Relationship Id="rId5" Type="http://schemas.openxmlformats.org/officeDocument/2006/relationships/image" Target="../media/image2.png"/><Relationship Id="rId1" Type="http://schemas.openxmlformats.org/officeDocument/2006/relationships/tags" Target="../tags/tag54.xml"/><Relationship Id="rId2" Type="http://schemas.openxmlformats.org/officeDocument/2006/relationships/tags" Target="../tags/tag55.xml"/></Relationships>
</file>

<file path=ppt/slides/_rels/slide23.xml.rels><?xml version="1.0" encoding="UTF-8" standalone="yes"?>
<Relationships xmlns="http://schemas.openxmlformats.org/package/2006/relationships"><Relationship Id="rId1" Type="http://schemas.openxmlformats.org/officeDocument/2006/relationships/tags" Target="../tags/tag57.xml"/><Relationship Id="rId2" Type="http://schemas.openxmlformats.org/officeDocument/2006/relationships/slideLayout" Target="../slideLayouts/slideLayout2.xml"/><Relationship Id="rId3"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24.xml"/><Relationship Id="rId5" Type="http://schemas.openxmlformats.org/officeDocument/2006/relationships/image" Target="../media/image2.png"/><Relationship Id="rId1" Type="http://schemas.openxmlformats.org/officeDocument/2006/relationships/tags" Target="../tags/tag59.xml"/><Relationship Id="rId2" Type="http://schemas.openxmlformats.org/officeDocument/2006/relationships/tags" Target="../tags/tag60.xml"/></Relationships>
</file>

<file path=ppt/slides/_rels/slide25.xml.rels><?xml version="1.0" encoding="UTF-8" standalone="yes"?>
<Relationships xmlns="http://schemas.openxmlformats.org/package/2006/relationships"><Relationship Id="rId1" Type="http://schemas.openxmlformats.org/officeDocument/2006/relationships/tags" Target="../tags/tag62.xml"/><Relationship Id="rId2" Type="http://schemas.openxmlformats.org/officeDocument/2006/relationships/slideLayout" Target="../slideLayouts/slideLayout2.xml"/><Relationship Id="rId3"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26.xml"/><Relationship Id="rId5" Type="http://schemas.openxmlformats.org/officeDocument/2006/relationships/image" Target="../media/image2.png"/><Relationship Id="rId1" Type="http://schemas.openxmlformats.org/officeDocument/2006/relationships/tags" Target="../tags/tag64.xml"/><Relationship Id="rId2" Type="http://schemas.openxmlformats.org/officeDocument/2006/relationships/tags" Target="../tags/tag65.xml"/></Relationships>
</file>

<file path=ppt/slides/_rels/slide27.xml.rels><?xml version="1.0" encoding="UTF-8" standalone="yes"?>
<Relationships xmlns="http://schemas.openxmlformats.org/package/2006/relationships"><Relationship Id="rId1" Type="http://schemas.openxmlformats.org/officeDocument/2006/relationships/tags" Target="../tags/tag67.xml"/><Relationship Id="rId2" Type="http://schemas.openxmlformats.org/officeDocument/2006/relationships/slideLayout" Target="../slideLayouts/slideLayout2.xml"/><Relationship Id="rId3"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28.xml"/><Relationship Id="rId5" Type="http://schemas.openxmlformats.org/officeDocument/2006/relationships/image" Target="../media/image2.png"/><Relationship Id="rId1" Type="http://schemas.openxmlformats.org/officeDocument/2006/relationships/tags" Target="../tags/tag69.xml"/><Relationship Id="rId2" Type="http://schemas.openxmlformats.org/officeDocument/2006/relationships/tags" Target="../tags/tag70.xml"/></Relationships>
</file>

<file path=ppt/slides/_rels/slide29.xml.rels><?xml version="1.0" encoding="UTF-8" standalone="yes"?>
<Relationships xmlns="http://schemas.openxmlformats.org/package/2006/relationships"><Relationship Id="rId1" Type="http://schemas.openxmlformats.org/officeDocument/2006/relationships/tags" Target="../tags/tag72.xml"/><Relationship Id="rId2" Type="http://schemas.openxmlformats.org/officeDocument/2006/relationships/slideLayout" Target="../slideLayouts/slideLayout2.xml"/><Relationship Id="rId3"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 Id="rId3"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30.xml"/><Relationship Id="rId5" Type="http://schemas.openxmlformats.org/officeDocument/2006/relationships/image" Target="../media/image2.png"/><Relationship Id="rId1" Type="http://schemas.openxmlformats.org/officeDocument/2006/relationships/tags" Target="../tags/tag74.xml"/><Relationship Id="rId2" Type="http://schemas.openxmlformats.org/officeDocument/2006/relationships/tags" Target="../tags/tag75.xml"/></Relationships>
</file>

<file path=ppt/slides/_rels/slide31.xml.rels><?xml version="1.0" encoding="UTF-8" standalone="yes"?>
<Relationships xmlns="http://schemas.openxmlformats.org/package/2006/relationships"><Relationship Id="rId1" Type="http://schemas.openxmlformats.org/officeDocument/2006/relationships/tags" Target="../tags/tag77.xml"/><Relationship Id="rId2" Type="http://schemas.openxmlformats.org/officeDocument/2006/relationships/slideLayout" Target="../slideLayouts/slideLayout2.xml"/><Relationship Id="rId3"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32.xml"/><Relationship Id="rId5" Type="http://schemas.openxmlformats.org/officeDocument/2006/relationships/image" Target="../media/image2.png"/><Relationship Id="rId1" Type="http://schemas.openxmlformats.org/officeDocument/2006/relationships/tags" Target="../tags/tag79.xml"/><Relationship Id="rId2" Type="http://schemas.openxmlformats.org/officeDocument/2006/relationships/tags" Target="../tags/tag80.xml"/></Relationships>
</file>

<file path=ppt/slides/_rels/slide33.xml.rels><?xml version="1.0" encoding="UTF-8" standalone="yes"?>
<Relationships xmlns="http://schemas.openxmlformats.org/package/2006/relationships"><Relationship Id="rId1" Type="http://schemas.openxmlformats.org/officeDocument/2006/relationships/tags" Target="../tags/tag82.xml"/><Relationship Id="rId2" Type="http://schemas.openxmlformats.org/officeDocument/2006/relationships/slideLayout" Target="../slideLayouts/slideLayout2.xml"/><Relationship Id="rId3"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34.xml"/><Relationship Id="rId5" Type="http://schemas.openxmlformats.org/officeDocument/2006/relationships/image" Target="../media/image2.png"/><Relationship Id="rId1" Type="http://schemas.openxmlformats.org/officeDocument/2006/relationships/tags" Target="../tags/tag84.xml"/><Relationship Id="rId2" Type="http://schemas.openxmlformats.org/officeDocument/2006/relationships/tags" Target="../tags/tag8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4.xml"/><Relationship Id="rId5" Type="http://schemas.openxmlformats.org/officeDocument/2006/relationships/image" Target="../media/image2.png"/><Relationship Id="rId1" Type="http://schemas.openxmlformats.org/officeDocument/2006/relationships/tags" Target="../tags/tag9.xml"/><Relationship Id="rId2" Type="http://schemas.openxmlformats.org/officeDocument/2006/relationships/tags" Target="../tags/tag10.xml"/></Relationships>
</file>

<file path=ppt/slides/_rels/slide5.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2.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6.xml"/><Relationship Id="rId5" Type="http://schemas.openxmlformats.org/officeDocument/2006/relationships/image" Target="../media/image2.png"/><Relationship Id="rId1" Type="http://schemas.openxmlformats.org/officeDocument/2006/relationships/tags" Target="../tags/tag14.xml"/><Relationship Id="rId2" Type="http://schemas.openxmlformats.org/officeDocument/2006/relationships/tags" Target="../tags/tag15.xml"/></Relationships>
</file>

<file path=ppt/slides/_rels/slide7.xml.rels><?xml version="1.0" encoding="UTF-8" standalone="yes"?>
<Relationships xmlns="http://schemas.openxmlformats.org/package/2006/relationships"><Relationship Id="rId1" Type="http://schemas.openxmlformats.org/officeDocument/2006/relationships/tags" Target="../tags/tag17.xml"/><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8.xml"/><Relationship Id="rId5" Type="http://schemas.openxmlformats.org/officeDocument/2006/relationships/image" Target="../media/image2.png"/><Relationship Id="rId1" Type="http://schemas.openxmlformats.org/officeDocument/2006/relationships/tags" Target="../tags/tag19.xml"/><Relationship Id="rId2" Type="http://schemas.openxmlformats.org/officeDocument/2006/relationships/tags" Target="../tags/tag20.xml"/></Relationships>
</file>

<file path=ppt/slides/_rels/slide9.xml.rels><?xml version="1.0" encoding="UTF-8" standalone="yes"?>
<Relationships xmlns="http://schemas.openxmlformats.org/package/2006/relationships"><Relationship Id="rId1" Type="http://schemas.openxmlformats.org/officeDocument/2006/relationships/tags" Target="../tags/tag22.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Begonnen</a:t>
            </a:r>
            <a:r>
              <a:rPr lang="en-US" dirty="0" smtClean="0"/>
              <a:t> met de </a:t>
            </a:r>
            <a:r>
              <a:rPr lang="en-US" dirty="0" err="1" smtClean="0"/>
              <a:t>kleur</a:t>
            </a:r>
            <a:r>
              <a:rPr lang="en-US" dirty="0" smtClean="0"/>
              <a:t> rood</a:t>
            </a:r>
            <a:endParaRPr lang="en-US" dirty="0"/>
          </a:p>
        </p:txBody>
      </p:sp>
      <p:sp>
        <p:nvSpPr>
          <p:cNvPr id="3" name="Content Placeholder 2"/>
          <p:cNvSpPr>
            <a:spLocks noGrp="1"/>
          </p:cNvSpPr>
          <p:nvPr>
            <p:ph idx="1"/>
          </p:nvPr>
        </p:nvSpPr>
        <p:spPr>
          <a:xfrm>
            <a:off x="457200" y="1600200"/>
            <a:ext cx="8229600" cy="4918269"/>
          </a:xfrm>
        </p:spPr>
        <p:txBody>
          <a:bodyPr>
            <a:spAutoFit/>
          </a:bodyPr>
          <a:lstStyle/>
          <a:p>
            <a:pPr marL="0" indent="0">
              <a:buNone/>
            </a:pPr>
            <a:r>
              <a:rPr lang="en-US" dirty="0" err="1"/>
              <a:t>Als</a:t>
            </a:r>
            <a:r>
              <a:rPr lang="en-US" dirty="0"/>
              <a:t> je </a:t>
            </a:r>
            <a:r>
              <a:rPr lang="en-US" dirty="0" err="1"/>
              <a:t>begonnen</a:t>
            </a:r>
            <a:r>
              <a:rPr lang="en-US" dirty="0"/>
              <a:t> bent met het </a:t>
            </a:r>
            <a:r>
              <a:rPr lang="en-US" dirty="0" err="1"/>
              <a:t>dragen</a:t>
            </a:r>
            <a:r>
              <a:rPr lang="en-US" dirty="0"/>
              <a:t> van de </a:t>
            </a:r>
            <a:r>
              <a:rPr lang="en-US" dirty="0" err="1"/>
              <a:t>kleur</a:t>
            </a:r>
            <a:r>
              <a:rPr lang="en-US" dirty="0"/>
              <a:t> </a:t>
            </a:r>
            <a:r>
              <a:rPr lang="en-US" dirty="0" smtClean="0"/>
              <a:t>rood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a:t>:</a:t>
            </a:r>
          </a:p>
          <a:p>
            <a:r>
              <a:rPr lang="en-US" dirty="0" err="1" smtClean="0"/>
              <a:t>Gemotiveerd</a:t>
            </a:r>
            <a:r>
              <a:rPr lang="en-US" dirty="0" smtClean="0"/>
              <a:t>, </a:t>
            </a:r>
            <a:r>
              <a:rPr lang="en-US" dirty="0" err="1" smtClean="0"/>
              <a:t>aangemoedigd</a:t>
            </a:r>
            <a:endParaRPr lang="en-US" dirty="0" smtClean="0"/>
          </a:p>
          <a:p>
            <a:r>
              <a:rPr lang="en-US" dirty="0" err="1" smtClean="0"/>
              <a:t>Een</a:t>
            </a:r>
            <a:r>
              <a:rPr lang="en-US" dirty="0" smtClean="0"/>
              <a:t> </a:t>
            </a:r>
            <a:r>
              <a:rPr lang="en-US" dirty="0" err="1" smtClean="0"/>
              <a:t>verandering</a:t>
            </a:r>
            <a:r>
              <a:rPr lang="en-US" dirty="0" smtClean="0"/>
              <a:t> in het </a:t>
            </a:r>
            <a:r>
              <a:rPr lang="en-US" dirty="0" err="1" smtClean="0"/>
              <a:t>dagelijks</a:t>
            </a:r>
            <a:r>
              <a:rPr lang="en-US" dirty="0" smtClean="0"/>
              <a:t> </a:t>
            </a:r>
            <a:r>
              <a:rPr lang="en-US" dirty="0" err="1" smtClean="0"/>
              <a:t>leven</a:t>
            </a:r>
            <a:r>
              <a:rPr lang="en-US" dirty="0" smtClean="0"/>
              <a:t> </a:t>
            </a:r>
            <a:r>
              <a:rPr lang="en-US" dirty="0" err="1" smtClean="0"/>
              <a:t>zoals</a:t>
            </a:r>
            <a:r>
              <a:rPr lang="en-US" dirty="0" smtClean="0"/>
              <a:t> </a:t>
            </a:r>
            <a:r>
              <a:rPr lang="en-US" dirty="0" err="1" smtClean="0"/>
              <a:t>werk</a:t>
            </a:r>
            <a:r>
              <a:rPr lang="en-US" dirty="0" smtClean="0"/>
              <a:t>, </a:t>
            </a:r>
            <a:r>
              <a:rPr lang="en-US" dirty="0" err="1" smtClean="0"/>
              <a:t>huis</a:t>
            </a:r>
            <a:r>
              <a:rPr lang="en-US" dirty="0"/>
              <a:t> </a:t>
            </a:r>
            <a:r>
              <a:rPr lang="en-US" dirty="0" smtClean="0"/>
              <a:t>etc.</a:t>
            </a:r>
          </a:p>
          <a:p>
            <a:r>
              <a:rPr lang="en-US" dirty="0" err="1" smtClean="0"/>
              <a:t>Passie</a:t>
            </a:r>
            <a:r>
              <a:rPr lang="en-US" dirty="0" smtClean="0"/>
              <a:t>, </a:t>
            </a:r>
            <a:r>
              <a:rPr lang="en-US" dirty="0" err="1" smtClean="0"/>
              <a:t>nieuwe</a:t>
            </a:r>
            <a:r>
              <a:rPr lang="en-US" dirty="0" smtClean="0"/>
              <a:t> </a:t>
            </a:r>
            <a:r>
              <a:rPr lang="en-US" dirty="0" err="1" smtClean="0"/>
              <a:t>relatie</a:t>
            </a:r>
            <a:endParaRPr lang="en-US" dirty="0" smtClean="0"/>
          </a:p>
          <a:p>
            <a:r>
              <a:rPr lang="en-US" dirty="0" err="1" smtClean="0"/>
              <a:t>Gezonde</a:t>
            </a:r>
            <a:r>
              <a:rPr lang="en-US" dirty="0" smtClean="0"/>
              <a:t> </a:t>
            </a:r>
            <a:r>
              <a:rPr lang="en-US" dirty="0" err="1" smtClean="0"/>
              <a:t>levenswijze</a:t>
            </a:r>
            <a:r>
              <a:rPr lang="en-US" dirty="0" smtClean="0"/>
              <a:t>, </a:t>
            </a:r>
            <a:r>
              <a:rPr lang="en-US" dirty="0" err="1" smtClean="0"/>
              <a:t>dieet</a:t>
            </a:r>
            <a:r>
              <a:rPr lang="en-US" dirty="0" smtClean="0"/>
              <a:t> </a:t>
            </a:r>
            <a:r>
              <a:rPr lang="en-US" dirty="0" err="1" smtClean="0"/>
              <a:t>aangenomen</a:t>
            </a:r>
            <a:endParaRPr lang="en-US" dirty="0"/>
          </a:p>
        </p:txBody>
      </p:sp>
    </p:spTree>
    <p:custDataLst>
      <p:tags r:id="rId1"/>
    </p:custDataLst>
    <p:extLst>
      <p:ext uri="{BB962C8B-B14F-4D97-AF65-F5344CB8AC3E}">
        <p14:creationId xmlns:p14="http://schemas.microsoft.com/office/powerpoint/2010/main" val="191916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Begonnen</a:t>
            </a:r>
            <a:r>
              <a:rPr lang="en-US" dirty="0"/>
              <a:t> met de </a:t>
            </a:r>
            <a:r>
              <a:rPr lang="en-US" dirty="0" err="1"/>
              <a:t>kleur</a:t>
            </a:r>
            <a:r>
              <a:rPr lang="en-US" dirty="0"/>
              <a:t> </a:t>
            </a:r>
            <a:r>
              <a:rPr lang="en-US" dirty="0" err="1"/>
              <a:t>groen</a:t>
            </a:r>
            <a:endParaRPr lang="en-US" dirty="0"/>
          </a:p>
        </p:txBody>
      </p:sp>
      <p:pic>
        <p:nvPicPr>
          <p:cNvPr id="4"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676255" y="1484784"/>
            <a:ext cx="8144217" cy="3108544"/>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Vind je het makkelijker om je eigen hart te volgen?</a:t>
            </a:r>
          </a:p>
          <a:p>
            <a:pPr marL="457200" indent="-457200">
              <a:buFont typeface="Arial" pitchFamily="34" charset="0"/>
              <a:buChar char="•"/>
            </a:pPr>
            <a:r>
              <a:rPr lang="en-NZ" sz="2800" dirty="0" smtClean="0">
                <a:solidFill>
                  <a:srgbClr val="FFFFCC"/>
                </a:solidFill>
              </a:rPr>
              <a:t>Gaat je leven een andere richting in?</a:t>
            </a:r>
          </a:p>
          <a:p>
            <a:pPr marL="457200" indent="-457200">
              <a:buFont typeface="Arial" pitchFamily="34" charset="0"/>
              <a:buChar char="•"/>
            </a:pPr>
            <a:r>
              <a:rPr lang="en-NZ" sz="2800" dirty="0" smtClean="0">
                <a:solidFill>
                  <a:srgbClr val="FFFFCC"/>
                </a:solidFill>
              </a:rPr>
              <a:t>Heb je een andere / nieuwe relatie?</a:t>
            </a:r>
          </a:p>
          <a:p>
            <a:pPr marL="457200" indent="-457200">
              <a:buFont typeface="Arial" pitchFamily="34" charset="0"/>
              <a:buChar char="•"/>
            </a:pPr>
            <a:r>
              <a:rPr lang="en-NZ" sz="2800" dirty="0" smtClean="0">
                <a:solidFill>
                  <a:srgbClr val="FFFFCC"/>
                </a:solidFill>
              </a:rPr>
              <a:t>Groen is de symbolische kleur van geld en het kan ook een indicatie zijn dat je jezelf nu op waarde weet te schatten waardoor je geld, aandacht en liefde in je leven toelaat</a:t>
            </a:r>
            <a:endParaRPr lang="en-NZ" sz="2800" dirty="0">
              <a:solidFill>
                <a:srgbClr val="FFFFCC"/>
              </a:solidFill>
            </a:endParaRPr>
          </a:p>
        </p:txBody>
      </p:sp>
    </p:spTree>
    <p:custDataLst>
      <p:tags r:id="rId1"/>
    </p:custDataLst>
    <p:extLst>
      <p:ext uri="{BB962C8B-B14F-4D97-AF65-F5344CB8AC3E}">
        <p14:creationId xmlns:p14="http://schemas.microsoft.com/office/powerpoint/2010/main" val="80455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90"/>
                                          </p:val>
                                        </p:tav>
                                        <p:tav tm="100000">
                                          <p:val>
                                            <p:fltVal val="0"/>
                                          </p:val>
                                        </p:tav>
                                      </p:tavLst>
                                    </p:anim>
                                    <p:animEffect transition="in" filter="fade">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anim calcmode="lin" valueType="num">
                                      <p:cBhvr>
                                        <p:cTn id="1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1000"/>
                                        <p:tgtEl>
                                          <p:spTgt spid="6">
                                            <p:txEl>
                                              <p:pRg st="1" end="1"/>
                                            </p:txEl>
                                          </p:spTgt>
                                        </p:tgtEl>
                                      </p:cBhvr>
                                    </p:animEffect>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1000"/>
                                        <p:tgtEl>
                                          <p:spTgt spid="6">
                                            <p:txEl>
                                              <p:pRg st="2" end="2"/>
                                            </p:txEl>
                                          </p:spTgt>
                                        </p:tgtEl>
                                      </p:cBhvr>
                                    </p:animEffect>
                                    <p:anim calcmode="lin" valueType="num">
                                      <p:cBhvr>
                                        <p:cTn id="3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6">
                                            <p:txEl>
                                              <p:pRg st="3" end="3"/>
                                            </p:txEl>
                                          </p:spTgt>
                                        </p:tgtEl>
                                        <p:attrNameLst>
                                          <p:attrName>style.visibility</p:attrName>
                                        </p:attrNameLst>
                                      </p:cBhvr>
                                      <p:to>
                                        <p:strVal val="visible"/>
                                      </p:to>
                                    </p:set>
                                    <p:animEffect transition="in" filter="fade">
                                      <p:cBhvr>
                                        <p:cTn id="36" dur="1000"/>
                                        <p:tgtEl>
                                          <p:spTgt spid="6">
                                            <p:txEl>
                                              <p:pRg st="3" end="3"/>
                                            </p:txEl>
                                          </p:spTgt>
                                        </p:tgtEl>
                                      </p:cBhvr>
                                    </p:animEffect>
                                    <p:anim calcmode="lin" valueType="num">
                                      <p:cBhvr>
                                        <p:cTn id="37"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EE9D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000000"/>
                </a:solidFill>
              </a:rPr>
              <a:t>Begonnen</a:t>
            </a:r>
            <a:r>
              <a:rPr lang="en-US" dirty="0" smtClean="0">
                <a:solidFill>
                  <a:srgbClr val="000000"/>
                </a:solidFill>
              </a:rPr>
              <a:t> met de </a:t>
            </a:r>
            <a:r>
              <a:rPr lang="en-US" dirty="0" err="1" smtClean="0">
                <a:solidFill>
                  <a:srgbClr val="000000"/>
                </a:solidFill>
              </a:rPr>
              <a:t>kleur</a:t>
            </a:r>
            <a:r>
              <a:rPr lang="en-US" dirty="0" smtClean="0">
                <a:solidFill>
                  <a:srgbClr val="000000"/>
                </a:solidFill>
              </a:rPr>
              <a:t> </a:t>
            </a:r>
            <a:r>
              <a:rPr lang="en-US" dirty="0" err="1" smtClean="0">
                <a:solidFill>
                  <a:srgbClr val="000000"/>
                </a:solidFill>
              </a:rPr>
              <a:t>turkoois</a:t>
            </a:r>
            <a:endParaRPr lang="en-US" dirty="0">
              <a:solidFill>
                <a:srgbClr val="000000"/>
              </a:solidFill>
            </a:endParaRPr>
          </a:p>
        </p:txBody>
      </p:sp>
      <p:sp>
        <p:nvSpPr>
          <p:cNvPr id="3" name="Content Placeholder 2"/>
          <p:cNvSpPr>
            <a:spLocks noGrp="1"/>
          </p:cNvSpPr>
          <p:nvPr>
            <p:ph idx="1"/>
          </p:nvPr>
        </p:nvSpPr>
        <p:spPr>
          <a:xfrm>
            <a:off x="457200" y="1299862"/>
            <a:ext cx="8229600" cy="6691061"/>
          </a:xfrm>
        </p:spPr>
        <p:txBody>
          <a:bodyPr>
            <a:spAutoFit/>
          </a:bodyPr>
          <a:lstStyle/>
          <a:p>
            <a:pPr marL="0" indent="0">
              <a:buNone/>
            </a:pPr>
            <a:r>
              <a:rPr lang="en-US" dirty="0" err="1">
                <a:solidFill>
                  <a:srgbClr val="000000"/>
                </a:solidFill>
              </a:rPr>
              <a:t>Als</a:t>
            </a:r>
            <a:r>
              <a:rPr lang="en-US" dirty="0">
                <a:solidFill>
                  <a:srgbClr val="000000"/>
                </a:solidFill>
              </a:rPr>
              <a:t> je </a:t>
            </a:r>
            <a:r>
              <a:rPr lang="en-US" dirty="0" err="1">
                <a:solidFill>
                  <a:srgbClr val="000000"/>
                </a:solidFill>
              </a:rPr>
              <a:t>begonnen</a:t>
            </a:r>
            <a:r>
              <a:rPr lang="en-US" dirty="0">
                <a:solidFill>
                  <a:srgbClr val="000000"/>
                </a:solidFill>
              </a:rPr>
              <a:t> bent met het </a:t>
            </a:r>
            <a:r>
              <a:rPr lang="en-US" dirty="0" err="1">
                <a:solidFill>
                  <a:srgbClr val="000000"/>
                </a:solidFill>
              </a:rPr>
              <a:t>dragen</a:t>
            </a:r>
            <a:r>
              <a:rPr lang="en-US" dirty="0">
                <a:solidFill>
                  <a:srgbClr val="000000"/>
                </a:solidFill>
              </a:rPr>
              <a:t> van de </a:t>
            </a:r>
            <a:r>
              <a:rPr lang="en-US" dirty="0" err="1">
                <a:solidFill>
                  <a:srgbClr val="000000"/>
                </a:solidFill>
              </a:rPr>
              <a:t>kleur</a:t>
            </a:r>
            <a:r>
              <a:rPr lang="en-US" dirty="0">
                <a:solidFill>
                  <a:srgbClr val="000000"/>
                </a:solidFill>
              </a:rPr>
              <a:t> </a:t>
            </a:r>
            <a:r>
              <a:rPr lang="en-US" dirty="0" err="1" smtClean="0">
                <a:solidFill>
                  <a:srgbClr val="000000"/>
                </a:solidFill>
              </a:rPr>
              <a:t>turkoois</a:t>
            </a:r>
            <a:r>
              <a:rPr lang="en-US" dirty="0" smtClean="0">
                <a:solidFill>
                  <a:srgbClr val="000000"/>
                </a:solidFill>
              </a:rPr>
              <a:t> </a:t>
            </a:r>
            <a:r>
              <a:rPr lang="en-US" dirty="0" err="1">
                <a:solidFill>
                  <a:srgbClr val="000000"/>
                </a:solidFill>
              </a:rPr>
              <a:t>dan</a:t>
            </a:r>
            <a:r>
              <a:rPr lang="en-US" dirty="0">
                <a:solidFill>
                  <a:srgbClr val="000000"/>
                </a:solidFill>
              </a:rPr>
              <a:t> </a:t>
            </a:r>
            <a:r>
              <a:rPr lang="en-US" dirty="0" err="1">
                <a:solidFill>
                  <a:srgbClr val="000000"/>
                </a:solidFill>
              </a:rPr>
              <a:t>geeft</a:t>
            </a:r>
            <a:r>
              <a:rPr lang="en-US" dirty="0">
                <a:solidFill>
                  <a:srgbClr val="000000"/>
                </a:solidFill>
              </a:rPr>
              <a:t> </a:t>
            </a:r>
            <a:r>
              <a:rPr lang="en-US" dirty="0" err="1">
                <a:solidFill>
                  <a:srgbClr val="000000"/>
                </a:solidFill>
              </a:rPr>
              <a:t>dit</a:t>
            </a:r>
            <a:r>
              <a:rPr lang="en-US" dirty="0">
                <a:solidFill>
                  <a:srgbClr val="000000"/>
                </a:solidFill>
              </a:rPr>
              <a:t> </a:t>
            </a:r>
            <a:r>
              <a:rPr lang="en-US" dirty="0" err="1">
                <a:solidFill>
                  <a:srgbClr val="000000"/>
                </a:solidFill>
              </a:rPr>
              <a:t>informatie</a:t>
            </a:r>
            <a:r>
              <a:rPr lang="en-US" dirty="0">
                <a:solidFill>
                  <a:srgbClr val="000000"/>
                </a:solidFill>
              </a:rPr>
              <a:t> over </a:t>
            </a:r>
            <a:r>
              <a:rPr lang="en-US" dirty="0" err="1">
                <a:solidFill>
                  <a:srgbClr val="000000"/>
                </a:solidFill>
              </a:rPr>
              <a:t>een</a:t>
            </a:r>
            <a:r>
              <a:rPr lang="en-US" dirty="0">
                <a:solidFill>
                  <a:srgbClr val="000000"/>
                </a:solidFill>
              </a:rPr>
              <a:t> </a:t>
            </a:r>
            <a:r>
              <a:rPr lang="en-US" dirty="0" err="1">
                <a:solidFill>
                  <a:srgbClr val="000000"/>
                </a:solidFill>
              </a:rPr>
              <a:t>emotionele</a:t>
            </a:r>
            <a:r>
              <a:rPr lang="en-US" dirty="0">
                <a:solidFill>
                  <a:srgbClr val="000000"/>
                </a:solidFill>
              </a:rPr>
              <a:t> </a:t>
            </a:r>
            <a:r>
              <a:rPr lang="en-US" dirty="0" err="1">
                <a:solidFill>
                  <a:srgbClr val="000000"/>
                </a:solidFill>
              </a:rPr>
              <a:t>verandering</a:t>
            </a:r>
            <a:r>
              <a:rPr lang="en-US" dirty="0">
                <a:solidFill>
                  <a:srgbClr val="000000"/>
                </a:solidFill>
              </a:rPr>
              <a:t> / </a:t>
            </a:r>
            <a:r>
              <a:rPr lang="en-US" dirty="0" err="1">
                <a:solidFill>
                  <a:srgbClr val="000000"/>
                </a:solidFill>
              </a:rPr>
              <a:t>gebeurtenis</a:t>
            </a:r>
            <a:r>
              <a:rPr lang="en-US" dirty="0">
                <a:solidFill>
                  <a:srgbClr val="000000"/>
                </a:solidFill>
              </a:rPr>
              <a:t> die </a:t>
            </a:r>
            <a:r>
              <a:rPr lang="en-US" dirty="0" err="1">
                <a:solidFill>
                  <a:srgbClr val="000000"/>
                </a:solidFill>
              </a:rPr>
              <a:t>heeft</a:t>
            </a:r>
            <a:r>
              <a:rPr lang="en-US" dirty="0">
                <a:solidFill>
                  <a:srgbClr val="000000"/>
                </a:solidFill>
              </a:rPr>
              <a:t> </a:t>
            </a:r>
            <a:r>
              <a:rPr lang="en-US" dirty="0" err="1">
                <a:solidFill>
                  <a:srgbClr val="000000"/>
                </a:solidFill>
              </a:rPr>
              <a:t>plaats</a:t>
            </a:r>
            <a:r>
              <a:rPr lang="en-US" dirty="0">
                <a:solidFill>
                  <a:srgbClr val="000000"/>
                </a:solidFill>
              </a:rPr>
              <a:t> </a:t>
            </a:r>
            <a:r>
              <a:rPr lang="en-US" dirty="0" err="1">
                <a:solidFill>
                  <a:srgbClr val="000000"/>
                </a:solidFill>
              </a:rPr>
              <a:t>gevonden</a:t>
            </a:r>
            <a:r>
              <a:rPr lang="en-US" dirty="0">
                <a:solidFill>
                  <a:srgbClr val="000000"/>
                </a:solidFill>
              </a:rPr>
              <a:t>:</a:t>
            </a:r>
          </a:p>
          <a:p>
            <a:r>
              <a:rPr lang="en-US" dirty="0" err="1" smtClean="0">
                <a:solidFill>
                  <a:srgbClr val="000000"/>
                </a:solidFill>
              </a:rPr>
              <a:t>Jezelf</a:t>
            </a:r>
            <a:r>
              <a:rPr lang="en-US" dirty="0" smtClean="0">
                <a:solidFill>
                  <a:srgbClr val="000000"/>
                </a:solidFill>
              </a:rPr>
              <a:t> op </a:t>
            </a:r>
            <a:r>
              <a:rPr lang="en-US" dirty="0" err="1" smtClean="0">
                <a:solidFill>
                  <a:srgbClr val="000000"/>
                </a:solidFill>
              </a:rPr>
              <a:t>een</a:t>
            </a:r>
            <a:r>
              <a:rPr lang="en-US" dirty="0" smtClean="0">
                <a:solidFill>
                  <a:srgbClr val="000000"/>
                </a:solidFill>
              </a:rPr>
              <a:t> </a:t>
            </a:r>
            <a:r>
              <a:rPr lang="en-US" dirty="0" err="1" smtClean="0">
                <a:solidFill>
                  <a:srgbClr val="000000"/>
                </a:solidFill>
              </a:rPr>
              <a:t>creatieve</a:t>
            </a:r>
            <a:r>
              <a:rPr lang="en-US" dirty="0" smtClean="0">
                <a:solidFill>
                  <a:srgbClr val="000000"/>
                </a:solidFill>
              </a:rPr>
              <a:t> </a:t>
            </a:r>
            <a:r>
              <a:rPr lang="en-US" dirty="0" err="1" smtClean="0">
                <a:solidFill>
                  <a:srgbClr val="000000"/>
                </a:solidFill>
              </a:rPr>
              <a:t>manier</a:t>
            </a:r>
            <a:r>
              <a:rPr lang="en-US" dirty="0" smtClean="0">
                <a:solidFill>
                  <a:srgbClr val="000000"/>
                </a:solidFill>
              </a:rPr>
              <a:t> </a:t>
            </a:r>
            <a:r>
              <a:rPr lang="en-US" dirty="0" err="1" smtClean="0">
                <a:solidFill>
                  <a:srgbClr val="000000"/>
                </a:solidFill>
              </a:rPr>
              <a:t>uitdrukken</a:t>
            </a:r>
            <a:r>
              <a:rPr lang="en-US" dirty="0" smtClean="0">
                <a:solidFill>
                  <a:srgbClr val="000000"/>
                </a:solidFill>
              </a:rPr>
              <a:t> </a:t>
            </a:r>
          </a:p>
          <a:p>
            <a:r>
              <a:rPr lang="en-US" dirty="0" smtClean="0">
                <a:solidFill>
                  <a:srgbClr val="000000"/>
                </a:solidFill>
              </a:rPr>
              <a:t>Je </a:t>
            </a:r>
            <a:r>
              <a:rPr lang="nl-NL" dirty="0" smtClean="0">
                <a:solidFill>
                  <a:srgbClr val="000000"/>
                </a:solidFill>
              </a:rPr>
              <a:t>ideeën </a:t>
            </a:r>
            <a:r>
              <a:rPr lang="en-US" dirty="0" smtClean="0">
                <a:solidFill>
                  <a:srgbClr val="000000"/>
                </a:solidFill>
              </a:rPr>
              <a:t>en </a:t>
            </a:r>
            <a:r>
              <a:rPr lang="en-US" dirty="0" err="1" smtClean="0">
                <a:solidFill>
                  <a:srgbClr val="000000"/>
                </a:solidFill>
              </a:rPr>
              <a:t>persoonlijke</a:t>
            </a:r>
            <a:r>
              <a:rPr lang="en-US" dirty="0" smtClean="0">
                <a:solidFill>
                  <a:srgbClr val="000000"/>
                </a:solidFill>
              </a:rPr>
              <a:t> </a:t>
            </a:r>
            <a:r>
              <a:rPr lang="en-US" dirty="0" err="1" smtClean="0">
                <a:solidFill>
                  <a:srgbClr val="000000"/>
                </a:solidFill>
              </a:rPr>
              <a:t>emoties</a:t>
            </a:r>
            <a:r>
              <a:rPr lang="nl-NL" dirty="0" smtClean="0">
                <a:solidFill>
                  <a:srgbClr val="000000"/>
                </a:solidFill>
              </a:rPr>
              <a:t> uiten</a:t>
            </a:r>
            <a:endParaRPr lang="en-US" dirty="0" smtClean="0">
              <a:solidFill>
                <a:srgbClr val="000000"/>
              </a:solidFill>
            </a:endParaRPr>
          </a:p>
          <a:p>
            <a:r>
              <a:rPr lang="en-US" dirty="0" err="1" smtClean="0">
                <a:solidFill>
                  <a:srgbClr val="000000"/>
                </a:solidFill>
              </a:rPr>
              <a:t>Naar</a:t>
            </a:r>
            <a:r>
              <a:rPr lang="en-US" dirty="0" smtClean="0">
                <a:solidFill>
                  <a:srgbClr val="000000"/>
                </a:solidFill>
              </a:rPr>
              <a:t> je </a:t>
            </a:r>
            <a:r>
              <a:rPr lang="nl-NL" dirty="0" smtClean="0">
                <a:solidFill>
                  <a:srgbClr val="000000"/>
                </a:solidFill>
              </a:rPr>
              <a:t>intuïtie </a:t>
            </a:r>
            <a:r>
              <a:rPr lang="en-US" dirty="0" err="1" smtClean="0">
                <a:solidFill>
                  <a:srgbClr val="000000"/>
                </a:solidFill>
              </a:rPr>
              <a:t>luisteren</a:t>
            </a:r>
            <a:r>
              <a:rPr lang="en-US" dirty="0" smtClean="0">
                <a:solidFill>
                  <a:srgbClr val="000000"/>
                </a:solidFill>
              </a:rPr>
              <a:t> en </a:t>
            </a:r>
            <a:r>
              <a:rPr lang="nl-NL" dirty="0" smtClean="0">
                <a:solidFill>
                  <a:srgbClr val="000000"/>
                </a:solidFill>
              </a:rPr>
              <a:t>dit volgen</a:t>
            </a:r>
            <a:endParaRPr lang="en-US" dirty="0" smtClean="0">
              <a:solidFill>
                <a:srgbClr val="000000"/>
              </a:solidFill>
            </a:endParaRPr>
          </a:p>
          <a:p>
            <a:r>
              <a:rPr lang="en-US" dirty="0" err="1" smtClean="0">
                <a:solidFill>
                  <a:srgbClr val="000000"/>
                </a:solidFill>
              </a:rPr>
              <a:t>Speels</a:t>
            </a:r>
            <a:r>
              <a:rPr lang="en-US" dirty="0" smtClean="0">
                <a:solidFill>
                  <a:srgbClr val="000000"/>
                </a:solidFill>
              </a:rPr>
              <a:t> </a:t>
            </a:r>
            <a:r>
              <a:rPr lang="en-US" dirty="0" err="1" smtClean="0">
                <a:solidFill>
                  <a:srgbClr val="000000"/>
                </a:solidFill>
              </a:rPr>
              <a:t>zijn</a:t>
            </a:r>
            <a:endParaRPr lang="en-US" dirty="0" smtClean="0">
              <a:solidFill>
                <a:srgbClr val="000000"/>
              </a:solidFill>
            </a:endParaRPr>
          </a:p>
          <a:p>
            <a:r>
              <a:rPr lang="en-US" dirty="0" err="1" smtClean="0">
                <a:solidFill>
                  <a:srgbClr val="000000"/>
                </a:solidFill>
              </a:rPr>
              <a:t>Interesse</a:t>
            </a:r>
            <a:r>
              <a:rPr lang="en-US" dirty="0" smtClean="0">
                <a:solidFill>
                  <a:srgbClr val="000000"/>
                </a:solidFill>
              </a:rPr>
              <a:t> in computers en/of social media (</a:t>
            </a:r>
            <a:r>
              <a:rPr lang="en-US" dirty="0" err="1" smtClean="0">
                <a:solidFill>
                  <a:srgbClr val="000000"/>
                </a:solidFill>
              </a:rPr>
              <a:t>netwerken</a:t>
            </a:r>
            <a:r>
              <a:rPr lang="en-US" dirty="0" smtClean="0">
                <a:solidFill>
                  <a:srgbClr val="000000"/>
                </a:solidFill>
              </a:rPr>
              <a:t>) </a:t>
            </a:r>
          </a:p>
          <a:p>
            <a:endParaRPr lang="en-US" dirty="0" smtClean="0">
              <a:solidFill>
                <a:srgbClr val="000000"/>
              </a:solidFill>
            </a:endParaRPr>
          </a:p>
          <a:p>
            <a:endParaRPr lang="en-US" dirty="0" smtClean="0">
              <a:solidFill>
                <a:srgbClr val="000000"/>
              </a:solidFill>
            </a:endParaRPr>
          </a:p>
        </p:txBody>
      </p:sp>
    </p:spTree>
    <p:custDataLst>
      <p:tags r:id="rId1"/>
    </p:custDataLst>
    <p:extLst>
      <p:ext uri="{BB962C8B-B14F-4D97-AF65-F5344CB8AC3E}">
        <p14:creationId xmlns:p14="http://schemas.microsoft.com/office/powerpoint/2010/main" val="267634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EE9D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solidFill>
                  <a:srgbClr val="000000"/>
                </a:solidFill>
              </a:rPr>
              <a:t>Begonnen</a:t>
            </a:r>
            <a:r>
              <a:rPr lang="en-US" dirty="0">
                <a:solidFill>
                  <a:srgbClr val="000000"/>
                </a:solidFill>
              </a:rPr>
              <a:t> met de </a:t>
            </a:r>
            <a:r>
              <a:rPr lang="en-US" dirty="0" err="1">
                <a:solidFill>
                  <a:srgbClr val="000000"/>
                </a:solidFill>
              </a:rPr>
              <a:t>kleur</a:t>
            </a:r>
            <a:r>
              <a:rPr lang="en-US" dirty="0">
                <a:solidFill>
                  <a:srgbClr val="000000"/>
                </a:solidFill>
              </a:rPr>
              <a:t> </a:t>
            </a:r>
            <a:r>
              <a:rPr lang="en-US" dirty="0" err="1">
                <a:solidFill>
                  <a:srgbClr val="000000"/>
                </a:solidFill>
              </a:rPr>
              <a:t>turkoois</a:t>
            </a:r>
            <a:endParaRPr lang="en-US" dirty="0">
              <a:solidFill>
                <a:srgbClr val="000000"/>
              </a:solidFill>
            </a:endParaRPr>
          </a:p>
        </p:txBody>
      </p:sp>
      <p:pic>
        <p:nvPicPr>
          <p:cNvPr id="4"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676255" y="1484784"/>
            <a:ext cx="8144217" cy="2677656"/>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000000"/>
                </a:solidFill>
              </a:rPr>
              <a:t>Gebruik je je creativiteit meer en communiceer je </a:t>
            </a:r>
            <a:r>
              <a:rPr lang="nl-NL" sz="2800" dirty="0" smtClean="0">
                <a:solidFill>
                  <a:srgbClr val="000000"/>
                </a:solidFill>
              </a:rPr>
              <a:t>over </a:t>
            </a:r>
            <a:r>
              <a:rPr lang="en-NZ" sz="2800" dirty="0" smtClean="0">
                <a:solidFill>
                  <a:srgbClr val="000000"/>
                </a:solidFill>
              </a:rPr>
              <a:t>jouw emoties? </a:t>
            </a:r>
          </a:p>
          <a:p>
            <a:pPr marL="457200" indent="-457200">
              <a:buFont typeface="Arial" pitchFamily="34" charset="0"/>
              <a:buChar char="•"/>
            </a:pPr>
            <a:r>
              <a:rPr lang="en-NZ" sz="2800" dirty="0" smtClean="0">
                <a:solidFill>
                  <a:srgbClr val="000000"/>
                </a:solidFill>
              </a:rPr>
              <a:t>Ben je </a:t>
            </a:r>
            <a:r>
              <a:rPr lang="nl-NL" sz="2800" dirty="0" smtClean="0">
                <a:solidFill>
                  <a:srgbClr val="000000"/>
                </a:solidFill>
              </a:rPr>
              <a:t>je </a:t>
            </a:r>
            <a:r>
              <a:rPr lang="en-NZ" sz="2800" dirty="0" smtClean="0">
                <a:solidFill>
                  <a:srgbClr val="000000"/>
                </a:solidFill>
              </a:rPr>
              <a:t>meer bewust van je eigen intu</a:t>
            </a:r>
            <a:r>
              <a:rPr lang="nl-NL" sz="2800" dirty="0" err="1" smtClean="0">
                <a:solidFill>
                  <a:srgbClr val="000000"/>
                </a:solidFill>
              </a:rPr>
              <a:t>ïtie</a:t>
            </a:r>
            <a:r>
              <a:rPr lang="en-NZ" sz="2800" dirty="0" smtClean="0">
                <a:solidFill>
                  <a:srgbClr val="000000"/>
                </a:solidFill>
              </a:rPr>
              <a:t>? </a:t>
            </a:r>
          </a:p>
          <a:p>
            <a:pPr marL="457200" indent="-457200">
              <a:buFont typeface="Arial" pitchFamily="34" charset="0"/>
              <a:buChar char="•"/>
            </a:pPr>
            <a:r>
              <a:rPr lang="en-NZ" sz="2800" dirty="0" smtClean="0">
                <a:solidFill>
                  <a:srgbClr val="000000"/>
                </a:solidFill>
              </a:rPr>
              <a:t>Ben je ge</a:t>
            </a:r>
            <a:r>
              <a:rPr lang="nl-NL" sz="2800" dirty="0" err="1" smtClean="0">
                <a:solidFill>
                  <a:srgbClr val="000000"/>
                </a:solidFill>
              </a:rPr>
              <a:t>ïnteresseerd</a:t>
            </a:r>
            <a:r>
              <a:rPr lang="en-NZ" sz="2800" dirty="0" smtClean="0">
                <a:solidFill>
                  <a:srgbClr val="000000"/>
                </a:solidFill>
              </a:rPr>
              <a:t> in Nieuwtijds filosofi</a:t>
            </a:r>
            <a:r>
              <a:rPr lang="nl-NL" sz="2800" dirty="0" err="1" smtClean="0">
                <a:solidFill>
                  <a:srgbClr val="000000"/>
                </a:solidFill>
              </a:rPr>
              <a:t>ën</a:t>
            </a:r>
            <a:r>
              <a:rPr lang="en-NZ" sz="2800" dirty="0" smtClean="0">
                <a:solidFill>
                  <a:srgbClr val="000000"/>
                </a:solidFill>
              </a:rPr>
              <a:t>? </a:t>
            </a:r>
          </a:p>
          <a:p>
            <a:pPr marL="457200" indent="-457200">
              <a:buFont typeface="Arial" pitchFamily="34" charset="0"/>
              <a:buChar char="•"/>
            </a:pPr>
            <a:r>
              <a:rPr lang="en-NZ" sz="2800" dirty="0" smtClean="0">
                <a:solidFill>
                  <a:srgbClr val="000000"/>
                </a:solidFill>
              </a:rPr>
              <a:t>Gebruik je computer technologie om te netwerken of om je boodschap te verspreiden? </a:t>
            </a:r>
            <a:endParaRPr lang="en-NZ" sz="2800" dirty="0">
              <a:solidFill>
                <a:srgbClr val="000000"/>
              </a:solidFill>
            </a:endParaRPr>
          </a:p>
        </p:txBody>
      </p:sp>
    </p:spTree>
    <p:custDataLst>
      <p:tags r:id="rId1"/>
    </p:custDataLst>
    <p:extLst>
      <p:ext uri="{BB962C8B-B14F-4D97-AF65-F5344CB8AC3E}">
        <p14:creationId xmlns:p14="http://schemas.microsoft.com/office/powerpoint/2010/main" val="39323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90"/>
                                          </p:val>
                                        </p:tav>
                                        <p:tav tm="100000">
                                          <p:val>
                                            <p:fltVal val="0"/>
                                          </p:val>
                                        </p:tav>
                                      </p:tavLst>
                                    </p:anim>
                                    <p:animEffect transition="in" filter="fade">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anim calcmode="lin" valueType="num">
                                      <p:cBhvr>
                                        <p:cTn id="1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1000"/>
                                        <p:tgtEl>
                                          <p:spTgt spid="6">
                                            <p:txEl>
                                              <p:pRg st="1" end="1"/>
                                            </p:txEl>
                                          </p:spTgt>
                                        </p:tgtEl>
                                      </p:cBhvr>
                                    </p:animEffect>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1000"/>
                                        <p:tgtEl>
                                          <p:spTgt spid="6">
                                            <p:txEl>
                                              <p:pRg st="2" end="2"/>
                                            </p:txEl>
                                          </p:spTgt>
                                        </p:tgtEl>
                                      </p:cBhvr>
                                    </p:animEffect>
                                    <p:anim calcmode="lin" valueType="num">
                                      <p:cBhvr>
                                        <p:cTn id="3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6">
                                            <p:txEl>
                                              <p:pRg st="3" end="3"/>
                                            </p:txEl>
                                          </p:spTgt>
                                        </p:tgtEl>
                                        <p:attrNameLst>
                                          <p:attrName>style.visibility</p:attrName>
                                        </p:attrNameLst>
                                      </p:cBhvr>
                                      <p:to>
                                        <p:strVal val="visible"/>
                                      </p:to>
                                    </p:set>
                                    <p:animEffect transition="in" filter="fade">
                                      <p:cBhvr>
                                        <p:cTn id="36" dur="1000"/>
                                        <p:tgtEl>
                                          <p:spTgt spid="6">
                                            <p:txEl>
                                              <p:pRg st="3" end="3"/>
                                            </p:txEl>
                                          </p:spTgt>
                                        </p:tgtEl>
                                      </p:cBhvr>
                                    </p:animEffect>
                                    <p:anim calcmode="lin" valueType="num">
                                      <p:cBhvr>
                                        <p:cTn id="37"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Begonnen</a:t>
            </a:r>
            <a:r>
              <a:rPr lang="en-US" dirty="0" smtClean="0"/>
              <a:t> </a:t>
            </a:r>
            <a:r>
              <a:rPr lang="en-US" dirty="0"/>
              <a:t>met de </a:t>
            </a:r>
            <a:r>
              <a:rPr lang="en-US" dirty="0" err="1"/>
              <a:t>kleur</a:t>
            </a:r>
            <a:r>
              <a:rPr lang="en-US" dirty="0"/>
              <a:t> </a:t>
            </a:r>
            <a:r>
              <a:rPr lang="en-US" dirty="0" err="1"/>
              <a:t>blauw</a:t>
            </a:r>
            <a:endParaRPr lang="en-US" dirty="0"/>
          </a:p>
        </p:txBody>
      </p:sp>
      <p:sp>
        <p:nvSpPr>
          <p:cNvPr id="3" name="Content Placeholder 2"/>
          <p:cNvSpPr>
            <a:spLocks noGrp="1"/>
          </p:cNvSpPr>
          <p:nvPr>
            <p:ph idx="1"/>
          </p:nvPr>
        </p:nvSpPr>
        <p:spPr>
          <a:ln>
            <a:solidFill>
              <a:srgbClr val="4F81BD"/>
            </a:solidFill>
          </a:ln>
        </p:spPr>
        <p:txBody>
          <a:bodyPr>
            <a:normAutofit/>
          </a:bodyPr>
          <a:lstStyle/>
          <a:p>
            <a:pPr marL="0" indent="0">
              <a:buNone/>
            </a:pPr>
            <a:r>
              <a:rPr lang="en-US" dirty="0" err="1"/>
              <a:t>Als</a:t>
            </a:r>
            <a:r>
              <a:rPr lang="en-US" dirty="0"/>
              <a:t> je </a:t>
            </a:r>
            <a:r>
              <a:rPr lang="en-US" dirty="0" err="1"/>
              <a:t>begonnen</a:t>
            </a:r>
            <a:r>
              <a:rPr lang="en-US" dirty="0"/>
              <a:t> bent met het </a:t>
            </a:r>
            <a:r>
              <a:rPr lang="en-US" dirty="0" err="1"/>
              <a:t>dragen</a:t>
            </a:r>
            <a:r>
              <a:rPr lang="en-US" dirty="0"/>
              <a:t> van de </a:t>
            </a:r>
            <a:r>
              <a:rPr lang="en-US" dirty="0" err="1"/>
              <a:t>kleur</a:t>
            </a:r>
            <a:r>
              <a:rPr lang="en-US" dirty="0"/>
              <a:t> </a:t>
            </a:r>
            <a:r>
              <a:rPr lang="en-US" dirty="0" err="1" smtClean="0"/>
              <a:t>blauw</a:t>
            </a:r>
            <a:r>
              <a:rPr lang="en-US" dirty="0" smtClean="0"/>
              <a:t>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a:t>:</a:t>
            </a:r>
          </a:p>
          <a:p>
            <a:r>
              <a:rPr lang="en-US" dirty="0" err="1" smtClean="0"/>
              <a:t>Vertrouwen</a:t>
            </a:r>
            <a:r>
              <a:rPr lang="en-US" dirty="0" smtClean="0"/>
              <a:t> in </a:t>
            </a:r>
            <a:r>
              <a:rPr lang="en-US" dirty="0" err="1" smtClean="0"/>
              <a:t>jezelf</a:t>
            </a:r>
            <a:r>
              <a:rPr lang="en-US" dirty="0" smtClean="0"/>
              <a:t> en in de </a:t>
            </a:r>
            <a:r>
              <a:rPr lang="en-US" dirty="0" err="1" smtClean="0"/>
              <a:t>toekomst</a:t>
            </a:r>
            <a:endParaRPr lang="en-US" dirty="0" smtClean="0"/>
          </a:p>
          <a:p>
            <a:r>
              <a:rPr lang="en-US" dirty="0" err="1" smtClean="0"/>
              <a:t>Bereid</a:t>
            </a:r>
            <a:r>
              <a:rPr lang="en-US" dirty="0" smtClean="0"/>
              <a:t> </a:t>
            </a:r>
            <a:r>
              <a:rPr lang="en-US" dirty="0" err="1" smtClean="0"/>
              <a:t>om</a:t>
            </a:r>
            <a:r>
              <a:rPr lang="en-US" dirty="0" smtClean="0"/>
              <a:t> met de </a:t>
            </a:r>
            <a:r>
              <a:rPr lang="en-US" dirty="0" err="1" smtClean="0"/>
              <a:t>stroom</a:t>
            </a:r>
            <a:r>
              <a:rPr lang="en-US" dirty="0" smtClean="0"/>
              <a:t> des </a:t>
            </a:r>
            <a:r>
              <a:rPr lang="en-US" dirty="0" err="1" smtClean="0"/>
              <a:t>levens</a:t>
            </a:r>
            <a:r>
              <a:rPr lang="en-US" dirty="0" smtClean="0"/>
              <a:t> </a:t>
            </a:r>
            <a:r>
              <a:rPr lang="en-US" dirty="0" err="1" smtClean="0"/>
              <a:t>mee</a:t>
            </a:r>
            <a:r>
              <a:rPr lang="en-US" dirty="0" smtClean="0"/>
              <a:t> </a:t>
            </a:r>
            <a:r>
              <a:rPr lang="en-US" dirty="0" err="1" smtClean="0"/>
              <a:t>te</a:t>
            </a:r>
            <a:r>
              <a:rPr lang="en-US" dirty="0" smtClean="0"/>
              <a:t> </a:t>
            </a:r>
            <a:r>
              <a:rPr lang="en-US" dirty="0" err="1" smtClean="0"/>
              <a:t>gaan</a:t>
            </a:r>
            <a:r>
              <a:rPr lang="en-US" dirty="0" smtClean="0"/>
              <a:t> </a:t>
            </a:r>
          </a:p>
          <a:p>
            <a:r>
              <a:rPr lang="en-US" dirty="0" err="1" smtClean="0"/>
              <a:t>Ervaart</a:t>
            </a:r>
            <a:r>
              <a:rPr lang="en-US" dirty="0" smtClean="0"/>
              <a:t> </a:t>
            </a:r>
            <a:r>
              <a:rPr lang="en-US" dirty="0" err="1" smtClean="0"/>
              <a:t>meer</a:t>
            </a:r>
            <a:r>
              <a:rPr lang="en-US" dirty="0" smtClean="0"/>
              <a:t> </a:t>
            </a:r>
            <a:r>
              <a:rPr lang="en-US" dirty="0" err="1" smtClean="0"/>
              <a:t>kalmte</a:t>
            </a:r>
            <a:r>
              <a:rPr lang="en-US" dirty="0" smtClean="0"/>
              <a:t> en rust</a:t>
            </a:r>
          </a:p>
          <a:p>
            <a:endParaRPr lang="en-US" dirty="0" smtClean="0"/>
          </a:p>
          <a:p>
            <a:endParaRPr lang="en-US" dirty="0" smtClean="0"/>
          </a:p>
        </p:txBody>
      </p:sp>
    </p:spTree>
    <p:custDataLst>
      <p:tags r:id="rId1"/>
    </p:custDataLst>
    <p:extLst>
      <p:ext uri="{BB962C8B-B14F-4D97-AF65-F5344CB8AC3E}">
        <p14:creationId xmlns:p14="http://schemas.microsoft.com/office/powerpoint/2010/main" val="337816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Begonnen</a:t>
            </a:r>
            <a:r>
              <a:rPr lang="en-US" dirty="0"/>
              <a:t> met de </a:t>
            </a:r>
            <a:r>
              <a:rPr lang="en-US" dirty="0" err="1"/>
              <a:t>kleur</a:t>
            </a:r>
            <a:r>
              <a:rPr lang="en-US" dirty="0"/>
              <a:t> </a:t>
            </a:r>
            <a:r>
              <a:rPr lang="en-US" dirty="0" err="1"/>
              <a:t>blauw</a:t>
            </a:r>
            <a:endParaRPr lang="en-US" dirty="0"/>
          </a:p>
        </p:txBody>
      </p:sp>
      <p:pic>
        <p:nvPicPr>
          <p:cNvPr id="4"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676255" y="1484784"/>
            <a:ext cx="8144217" cy="2246769"/>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Heb je meer vertrouwen in het leven</a:t>
            </a:r>
            <a:r>
              <a:rPr lang="nl-NL" sz="2800" dirty="0" smtClean="0">
                <a:solidFill>
                  <a:srgbClr val="FFFFCC"/>
                </a:solidFill>
              </a:rPr>
              <a:t>,</a:t>
            </a:r>
            <a:r>
              <a:rPr lang="en-NZ" sz="2800" dirty="0" smtClean="0">
                <a:solidFill>
                  <a:srgbClr val="FFFFCC"/>
                </a:solidFill>
              </a:rPr>
              <a:t> zodat je met de stroom mee kunt en niet alles onder controle hoeft te houden? </a:t>
            </a:r>
          </a:p>
          <a:p>
            <a:pPr marL="457200" indent="-457200">
              <a:buFont typeface="Arial" pitchFamily="34" charset="0"/>
              <a:buChar char="•"/>
            </a:pPr>
            <a:r>
              <a:rPr lang="en-NZ" sz="2800" dirty="0" smtClean="0">
                <a:solidFill>
                  <a:srgbClr val="FFFFCC"/>
                </a:solidFill>
              </a:rPr>
              <a:t>Heb je spanningen in je leven kunnen loslaten? </a:t>
            </a:r>
          </a:p>
          <a:p>
            <a:pPr marL="457200" indent="-457200">
              <a:buFont typeface="Arial" pitchFamily="34" charset="0"/>
              <a:buChar char="•"/>
            </a:pPr>
            <a:r>
              <a:rPr lang="en-NZ" sz="2800" dirty="0" smtClean="0">
                <a:solidFill>
                  <a:srgbClr val="FFFFCC"/>
                </a:solidFill>
              </a:rPr>
              <a:t>Kun je nu je eigen waarheid uitspreken? </a:t>
            </a:r>
            <a:endParaRPr lang="en-NZ" sz="2800" dirty="0">
              <a:solidFill>
                <a:srgbClr val="FFFFCC"/>
              </a:solidFill>
            </a:endParaRPr>
          </a:p>
        </p:txBody>
      </p:sp>
    </p:spTree>
    <p:custDataLst>
      <p:tags r:id="rId1"/>
    </p:custDataLst>
    <p:extLst>
      <p:ext uri="{BB962C8B-B14F-4D97-AF65-F5344CB8AC3E}">
        <p14:creationId xmlns:p14="http://schemas.microsoft.com/office/powerpoint/2010/main" val="63821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90"/>
                                          </p:val>
                                        </p:tav>
                                        <p:tav tm="100000">
                                          <p:val>
                                            <p:fltVal val="0"/>
                                          </p:val>
                                        </p:tav>
                                      </p:tavLst>
                                    </p:anim>
                                    <p:animEffect transition="in" filter="fade">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anim calcmode="lin" valueType="num">
                                      <p:cBhvr>
                                        <p:cTn id="1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1000"/>
                                        <p:tgtEl>
                                          <p:spTgt spid="6">
                                            <p:txEl>
                                              <p:pRg st="1" end="1"/>
                                            </p:txEl>
                                          </p:spTgt>
                                        </p:tgtEl>
                                      </p:cBhvr>
                                    </p:animEffect>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1000"/>
                                        <p:tgtEl>
                                          <p:spTgt spid="6">
                                            <p:txEl>
                                              <p:pRg st="2" end="2"/>
                                            </p:txEl>
                                          </p:spTgt>
                                        </p:tgtEl>
                                      </p:cBhvr>
                                    </p:animEffect>
                                    <p:anim calcmode="lin" valueType="num">
                                      <p:cBhvr>
                                        <p:cTn id="3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809" y="274638"/>
            <a:ext cx="8907192" cy="1143000"/>
          </a:xfrm>
        </p:spPr>
        <p:txBody>
          <a:bodyPr>
            <a:normAutofit/>
          </a:bodyPr>
          <a:lstStyle/>
          <a:p>
            <a:r>
              <a:rPr lang="en-US" dirty="0" err="1" smtClean="0"/>
              <a:t>Begonnen</a:t>
            </a:r>
            <a:r>
              <a:rPr lang="en-US" dirty="0" smtClean="0"/>
              <a:t> met </a:t>
            </a:r>
            <a:r>
              <a:rPr lang="en-US" dirty="0"/>
              <a:t>de </a:t>
            </a:r>
            <a:r>
              <a:rPr lang="en-US" dirty="0" err="1"/>
              <a:t>kleur</a:t>
            </a:r>
            <a:r>
              <a:rPr lang="en-US" dirty="0"/>
              <a:t> marine </a:t>
            </a:r>
            <a:r>
              <a:rPr lang="en-US" dirty="0" err="1"/>
              <a:t>blauw</a:t>
            </a:r>
            <a:endParaRPr lang="en-US" dirty="0"/>
          </a:p>
        </p:txBody>
      </p:sp>
      <p:sp>
        <p:nvSpPr>
          <p:cNvPr id="3" name="Content Placeholder 2"/>
          <p:cNvSpPr>
            <a:spLocks noGrp="1"/>
          </p:cNvSpPr>
          <p:nvPr>
            <p:ph idx="1"/>
          </p:nvPr>
        </p:nvSpPr>
        <p:spPr>
          <a:xfrm>
            <a:off x="457200" y="1600200"/>
            <a:ext cx="8229600" cy="6100130"/>
          </a:xfrm>
        </p:spPr>
        <p:txBody>
          <a:bodyPr>
            <a:spAutoFit/>
          </a:bodyPr>
          <a:lstStyle/>
          <a:p>
            <a:pPr marL="0" indent="0">
              <a:buNone/>
            </a:pPr>
            <a:r>
              <a:rPr lang="en-US" dirty="0" err="1"/>
              <a:t>Als</a:t>
            </a:r>
            <a:r>
              <a:rPr lang="en-US" dirty="0"/>
              <a:t> je </a:t>
            </a:r>
            <a:r>
              <a:rPr lang="en-US" dirty="0" err="1"/>
              <a:t>begonnen</a:t>
            </a:r>
            <a:r>
              <a:rPr lang="en-US" dirty="0"/>
              <a:t> bent met het </a:t>
            </a:r>
            <a:r>
              <a:rPr lang="en-US" dirty="0" err="1"/>
              <a:t>dragen</a:t>
            </a:r>
            <a:r>
              <a:rPr lang="en-US" dirty="0"/>
              <a:t> van de </a:t>
            </a:r>
            <a:r>
              <a:rPr lang="en-US" dirty="0" err="1"/>
              <a:t>kleur</a:t>
            </a:r>
            <a:r>
              <a:rPr lang="en-US" dirty="0"/>
              <a:t> </a:t>
            </a:r>
            <a:r>
              <a:rPr lang="en-US" dirty="0" smtClean="0"/>
              <a:t>marine </a:t>
            </a:r>
            <a:r>
              <a:rPr lang="en-US" dirty="0" err="1" smtClean="0"/>
              <a:t>blauw</a:t>
            </a:r>
            <a:r>
              <a:rPr lang="en-US" dirty="0" smtClean="0"/>
              <a:t>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a:t>:</a:t>
            </a:r>
          </a:p>
          <a:p>
            <a:r>
              <a:rPr lang="en-US" dirty="0" smtClean="0"/>
              <a:t>Je </a:t>
            </a:r>
            <a:r>
              <a:rPr lang="en-US" dirty="0" err="1" smtClean="0"/>
              <a:t>volgt</a:t>
            </a:r>
            <a:r>
              <a:rPr lang="en-US" dirty="0" smtClean="0"/>
              <a:t> je </a:t>
            </a:r>
            <a:r>
              <a:rPr lang="en-US" dirty="0" err="1" smtClean="0"/>
              <a:t>eigen</a:t>
            </a:r>
            <a:r>
              <a:rPr lang="en-US" dirty="0" smtClean="0"/>
              <a:t> </a:t>
            </a:r>
            <a:r>
              <a:rPr lang="en-US" dirty="0" err="1" smtClean="0"/>
              <a:t>visie</a:t>
            </a:r>
            <a:r>
              <a:rPr lang="en-US" dirty="0" smtClean="0"/>
              <a:t> / </a:t>
            </a:r>
            <a:r>
              <a:rPr lang="en-US" dirty="0" err="1" smtClean="0"/>
              <a:t>droom</a:t>
            </a:r>
            <a:endParaRPr lang="en-US" dirty="0" smtClean="0"/>
          </a:p>
          <a:p>
            <a:r>
              <a:rPr lang="en-US" dirty="0" smtClean="0"/>
              <a:t>Meer focus, discipline en </a:t>
            </a:r>
            <a:r>
              <a:rPr lang="en-US" dirty="0" err="1" smtClean="0"/>
              <a:t>duidelijkheid</a:t>
            </a:r>
            <a:endParaRPr lang="en-US" dirty="0" smtClean="0"/>
          </a:p>
          <a:p>
            <a:r>
              <a:rPr lang="en-US" dirty="0" smtClean="0"/>
              <a:t>Je bent de auteur van je </a:t>
            </a:r>
            <a:r>
              <a:rPr lang="en-US" dirty="0" err="1" smtClean="0"/>
              <a:t>eigen</a:t>
            </a:r>
            <a:r>
              <a:rPr lang="en-US" dirty="0" smtClean="0"/>
              <a:t> </a:t>
            </a:r>
            <a:r>
              <a:rPr lang="en-US" dirty="0" err="1" smtClean="0"/>
              <a:t>leven</a:t>
            </a:r>
            <a:endParaRPr lang="en-US" dirty="0" smtClean="0"/>
          </a:p>
          <a:p>
            <a:r>
              <a:rPr lang="en-US" dirty="0" err="1" smtClean="0"/>
              <a:t>Een</a:t>
            </a:r>
            <a:r>
              <a:rPr lang="en-US" dirty="0" smtClean="0"/>
              <a:t> </a:t>
            </a:r>
            <a:r>
              <a:rPr lang="en-US" dirty="0" err="1" smtClean="0"/>
              <a:t>eigen</a:t>
            </a:r>
            <a:r>
              <a:rPr lang="en-US" dirty="0" smtClean="0"/>
              <a:t> </a:t>
            </a:r>
            <a:r>
              <a:rPr lang="en-US" dirty="0" err="1" smtClean="0"/>
              <a:t>bedrijf</a:t>
            </a:r>
            <a:r>
              <a:rPr lang="en-US" dirty="0" smtClean="0"/>
              <a:t> </a:t>
            </a:r>
            <a:r>
              <a:rPr lang="en-US" dirty="0" err="1" smtClean="0"/>
              <a:t>gestart</a:t>
            </a:r>
            <a:r>
              <a:rPr lang="en-US" dirty="0" smtClean="0"/>
              <a:t> of </a:t>
            </a:r>
            <a:r>
              <a:rPr lang="en-US" dirty="0" err="1" smtClean="0"/>
              <a:t>een</a:t>
            </a:r>
            <a:r>
              <a:rPr lang="en-US" dirty="0" smtClean="0"/>
              <a:t> </a:t>
            </a:r>
            <a:r>
              <a:rPr lang="en-US" dirty="0" err="1" smtClean="0"/>
              <a:t>baan</a:t>
            </a:r>
            <a:r>
              <a:rPr lang="en-US" dirty="0" smtClean="0"/>
              <a:t> in het </a:t>
            </a:r>
            <a:r>
              <a:rPr lang="en-US" dirty="0" err="1" smtClean="0"/>
              <a:t>zakenleven</a:t>
            </a:r>
            <a:r>
              <a:rPr lang="en-US" dirty="0" smtClean="0"/>
              <a:t> </a:t>
            </a:r>
            <a:r>
              <a:rPr lang="en-US" dirty="0" err="1" smtClean="0"/>
              <a:t>begonnen</a:t>
            </a:r>
            <a:endParaRPr lang="en-US" dirty="0" smtClean="0"/>
          </a:p>
          <a:p>
            <a:endParaRPr lang="en-US" dirty="0" smtClean="0"/>
          </a:p>
          <a:p>
            <a:endParaRPr lang="en-US" dirty="0" smtClean="0"/>
          </a:p>
        </p:txBody>
      </p:sp>
    </p:spTree>
    <p:custDataLst>
      <p:tags r:id="rId1"/>
    </p:custDataLst>
    <p:extLst>
      <p:ext uri="{BB962C8B-B14F-4D97-AF65-F5344CB8AC3E}">
        <p14:creationId xmlns:p14="http://schemas.microsoft.com/office/powerpoint/2010/main" val="21541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Begonnen</a:t>
            </a:r>
            <a:r>
              <a:rPr lang="en-US" dirty="0"/>
              <a:t> met de </a:t>
            </a:r>
            <a:r>
              <a:rPr lang="en-US" dirty="0" err="1"/>
              <a:t>kleur</a:t>
            </a:r>
            <a:r>
              <a:rPr lang="en-US" dirty="0"/>
              <a:t> marine </a:t>
            </a:r>
            <a:r>
              <a:rPr lang="en-US" dirty="0" err="1"/>
              <a:t>blauw</a:t>
            </a:r>
            <a:endParaRPr lang="en-US" dirty="0"/>
          </a:p>
        </p:txBody>
      </p:sp>
      <p:pic>
        <p:nvPicPr>
          <p:cNvPr id="4"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676255" y="1484784"/>
            <a:ext cx="8144217" cy="2246769"/>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Vind je het makkelijker om nu je eigen visie / droom te volgen en ga je verder met meer focus en discipline? </a:t>
            </a:r>
          </a:p>
          <a:p>
            <a:pPr marL="457200" indent="-457200">
              <a:buFont typeface="Arial" pitchFamily="34" charset="0"/>
              <a:buChar char="•"/>
            </a:pPr>
            <a:r>
              <a:rPr lang="en-NZ" sz="2800" dirty="0" smtClean="0">
                <a:solidFill>
                  <a:srgbClr val="FFFFCC"/>
                </a:solidFill>
              </a:rPr>
              <a:t>Ben je een eigen bedrijf begonnen of heb je een baan gevonden in de zakenwereld? </a:t>
            </a:r>
            <a:endParaRPr lang="en-NZ" sz="2800" dirty="0">
              <a:solidFill>
                <a:srgbClr val="FFFFCC"/>
              </a:solidFill>
            </a:endParaRPr>
          </a:p>
        </p:txBody>
      </p:sp>
    </p:spTree>
    <p:custDataLst>
      <p:tags r:id="rId1"/>
    </p:custDataLst>
    <p:extLst>
      <p:ext uri="{BB962C8B-B14F-4D97-AF65-F5344CB8AC3E}">
        <p14:creationId xmlns:p14="http://schemas.microsoft.com/office/powerpoint/2010/main" val="4291432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90"/>
                                          </p:val>
                                        </p:tav>
                                        <p:tav tm="100000">
                                          <p:val>
                                            <p:fltVal val="0"/>
                                          </p:val>
                                        </p:tav>
                                      </p:tavLst>
                                    </p:anim>
                                    <p:animEffect transition="in" filter="fade">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anim calcmode="lin" valueType="num">
                                      <p:cBhvr>
                                        <p:cTn id="1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1000"/>
                                        <p:tgtEl>
                                          <p:spTgt spid="6">
                                            <p:txEl>
                                              <p:pRg st="1" end="1"/>
                                            </p:txEl>
                                          </p:spTgt>
                                        </p:tgtEl>
                                      </p:cBhvr>
                                    </p:animEffect>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499F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000000"/>
                </a:solidFill>
              </a:rPr>
              <a:t>Begonnen</a:t>
            </a:r>
            <a:r>
              <a:rPr lang="en-US" dirty="0" smtClean="0">
                <a:solidFill>
                  <a:srgbClr val="000000"/>
                </a:solidFill>
              </a:rPr>
              <a:t> met de </a:t>
            </a:r>
            <a:r>
              <a:rPr lang="en-US" dirty="0" err="1" smtClean="0">
                <a:solidFill>
                  <a:srgbClr val="000000"/>
                </a:solidFill>
              </a:rPr>
              <a:t>kleur</a:t>
            </a:r>
            <a:r>
              <a:rPr lang="en-US" dirty="0" smtClean="0">
                <a:solidFill>
                  <a:srgbClr val="000000"/>
                </a:solidFill>
              </a:rPr>
              <a:t> violet</a:t>
            </a:r>
            <a:endParaRPr lang="en-US" dirty="0">
              <a:solidFill>
                <a:srgbClr val="000000"/>
              </a:solidFill>
            </a:endParaRPr>
          </a:p>
        </p:txBody>
      </p:sp>
      <p:sp>
        <p:nvSpPr>
          <p:cNvPr id="3" name="Content Placeholder 2"/>
          <p:cNvSpPr>
            <a:spLocks noGrp="1"/>
          </p:cNvSpPr>
          <p:nvPr>
            <p:ph idx="1"/>
          </p:nvPr>
        </p:nvSpPr>
        <p:spPr>
          <a:xfrm>
            <a:off x="457200" y="1059612"/>
            <a:ext cx="8229600" cy="6592574"/>
          </a:xfrm>
        </p:spPr>
        <p:txBody>
          <a:bodyPr>
            <a:spAutoFit/>
          </a:bodyPr>
          <a:lstStyle/>
          <a:p>
            <a:pPr marL="0" indent="0">
              <a:buNone/>
            </a:pPr>
            <a:r>
              <a:rPr lang="en-US" dirty="0" err="1">
                <a:solidFill>
                  <a:srgbClr val="000000"/>
                </a:solidFill>
              </a:rPr>
              <a:t>Als</a:t>
            </a:r>
            <a:r>
              <a:rPr lang="en-US" dirty="0">
                <a:solidFill>
                  <a:srgbClr val="000000"/>
                </a:solidFill>
              </a:rPr>
              <a:t> je </a:t>
            </a:r>
            <a:r>
              <a:rPr lang="en-US" dirty="0" err="1">
                <a:solidFill>
                  <a:srgbClr val="000000"/>
                </a:solidFill>
              </a:rPr>
              <a:t>begonnen</a:t>
            </a:r>
            <a:r>
              <a:rPr lang="en-US" dirty="0">
                <a:solidFill>
                  <a:srgbClr val="000000"/>
                </a:solidFill>
              </a:rPr>
              <a:t> bent met het </a:t>
            </a:r>
            <a:r>
              <a:rPr lang="en-US" dirty="0" err="1">
                <a:solidFill>
                  <a:srgbClr val="000000"/>
                </a:solidFill>
              </a:rPr>
              <a:t>dragen</a:t>
            </a:r>
            <a:r>
              <a:rPr lang="en-US" dirty="0">
                <a:solidFill>
                  <a:srgbClr val="000000"/>
                </a:solidFill>
              </a:rPr>
              <a:t> van de </a:t>
            </a:r>
            <a:r>
              <a:rPr lang="en-US" dirty="0" err="1">
                <a:solidFill>
                  <a:srgbClr val="000000"/>
                </a:solidFill>
              </a:rPr>
              <a:t>kleur</a:t>
            </a:r>
            <a:r>
              <a:rPr lang="en-US" dirty="0">
                <a:solidFill>
                  <a:srgbClr val="000000"/>
                </a:solidFill>
              </a:rPr>
              <a:t> </a:t>
            </a:r>
            <a:r>
              <a:rPr lang="en-US" dirty="0" smtClean="0">
                <a:solidFill>
                  <a:srgbClr val="000000"/>
                </a:solidFill>
              </a:rPr>
              <a:t>violet </a:t>
            </a:r>
            <a:r>
              <a:rPr lang="en-US" dirty="0" err="1">
                <a:solidFill>
                  <a:srgbClr val="000000"/>
                </a:solidFill>
              </a:rPr>
              <a:t>dan</a:t>
            </a:r>
            <a:r>
              <a:rPr lang="en-US" dirty="0">
                <a:solidFill>
                  <a:srgbClr val="000000"/>
                </a:solidFill>
              </a:rPr>
              <a:t> </a:t>
            </a:r>
            <a:r>
              <a:rPr lang="en-US" dirty="0" err="1">
                <a:solidFill>
                  <a:srgbClr val="000000"/>
                </a:solidFill>
              </a:rPr>
              <a:t>geeft</a:t>
            </a:r>
            <a:r>
              <a:rPr lang="en-US" dirty="0">
                <a:solidFill>
                  <a:srgbClr val="000000"/>
                </a:solidFill>
              </a:rPr>
              <a:t> </a:t>
            </a:r>
            <a:r>
              <a:rPr lang="en-US" dirty="0" err="1">
                <a:solidFill>
                  <a:srgbClr val="000000"/>
                </a:solidFill>
              </a:rPr>
              <a:t>dit</a:t>
            </a:r>
            <a:r>
              <a:rPr lang="en-US" dirty="0">
                <a:solidFill>
                  <a:srgbClr val="000000"/>
                </a:solidFill>
              </a:rPr>
              <a:t> </a:t>
            </a:r>
            <a:r>
              <a:rPr lang="en-US" dirty="0" err="1">
                <a:solidFill>
                  <a:srgbClr val="000000"/>
                </a:solidFill>
              </a:rPr>
              <a:t>informatie</a:t>
            </a:r>
            <a:r>
              <a:rPr lang="en-US" dirty="0">
                <a:solidFill>
                  <a:srgbClr val="000000"/>
                </a:solidFill>
              </a:rPr>
              <a:t> over </a:t>
            </a:r>
            <a:r>
              <a:rPr lang="en-US" dirty="0" err="1">
                <a:solidFill>
                  <a:srgbClr val="000000"/>
                </a:solidFill>
              </a:rPr>
              <a:t>een</a:t>
            </a:r>
            <a:r>
              <a:rPr lang="en-US" dirty="0">
                <a:solidFill>
                  <a:srgbClr val="000000"/>
                </a:solidFill>
              </a:rPr>
              <a:t> </a:t>
            </a:r>
            <a:r>
              <a:rPr lang="en-US" dirty="0" err="1">
                <a:solidFill>
                  <a:srgbClr val="000000"/>
                </a:solidFill>
              </a:rPr>
              <a:t>emotionele</a:t>
            </a:r>
            <a:r>
              <a:rPr lang="en-US" dirty="0">
                <a:solidFill>
                  <a:srgbClr val="000000"/>
                </a:solidFill>
              </a:rPr>
              <a:t> </a:t>
            </a:r>
            <a:r>
              <a:rPr lang="en-US" dirty="0" err="1">
                <a:solidFill>
                  <a:srgbClr val="000000"/>
                </a:solidFill>
              </a:rPr>
              <a:t>verandering</a:t>
            </a:r>
            <a:r>
              <a:rPr lang="en-US" dirty="0">
                <a:solidFill>
                  <a:srgbClr val="000000"/>
                </a:solidFill>
              </a:rPr>
              <a:t> / </a:t>
            </a:r>
            <a:r>
              <a:rPr lang="en-US" dirty="0" err="1">
                <a:solidFill>
                  <a:srgbClr val="000000"/>
                </a:solidFill>
              </a:rPr>
              <a:t>gebeurtenis</a:t>
            </a:r>
            <a:r>
              <a:rPr lang="en-US" dirty="0">
                <a:solidFill>
                  <a:srgbClr val="000000"/>
                </a:solidFill>
              </a:rPr>
              <a:t> die </a:t>
            </a:r>
            <a:r>
              <a:rPr lang="en-US" dirty="0" err="1">
                <a:solidFill>
                  <a:srgbClr val="000000"/>
                </a:solidFill>
              </a:rPr>
              <a:t>heeft</a:t>
            </a:r>
            <a:r>
              <a:rPr lang="en-US" dirty="0">
                <a:solidFill>
                  <a:srgbClr val="000000"/>
                </a:solidFill>
              </a:rPr>
              <a:t> </a:t>
            </a:r>
            <a:r>
              <a:rPr lang="en-US" dirty="0" err="1">
                <a:solidFill>
                  <a:srgbClr val="000000"/>
                </a:solidFill>
              </a:rPr>
              <a:t>plaats</a:t>
            </a:r>
            <a:r>
              <a:rPr lang="en-US" dirty="0">
                <a:solidFill>
                  <a:srgbClr val="000000"/>
                </a:solidFill>
              </a:rPr>
              <a:t> </a:t>
            </a:r>
            <a:r>
              <a:rPr lang="en-US" dirty="0" err="1">
                <a:solidFill>
                  <a:srgbClr val="000000"/>
                </a:solidFill>
              </a:rPr>
              <a:t>gevonden</a:t>
            </a:r>
            <a:r>
              <a:rPr lang="en-US" dirty="0">
                <a:solidFill>
                  <a:srgbClr val="000000"/>
                </a:solidFill>
              </a:rPr>
              <a:t>:</a:t>
            </a:r>
          </a:p>
          <a:p>
            <a:r>
              <a:rPr lang="en-US" dirty="0" err="1" smtClean="0">
                <a:solidFill>
                  <a:srgbClr val="000000"/>
                </a:solidFill>
              </a:rPr>
              <a:t>Inspiratie</a:t>
            </a:r>
            <a:r>
              <a:rPr lang="en-US" dirty="0" smtClean="0">
                <a:solidFill>
                  <a:srgbClr val="000000"/>
                </a:solidFill>
              </a:rPr>
              <a:t> </a:t>
            </a:r>
            <a:r>
              <a:rPr lang="en-US" dirty="0" err="1" smtClean="0">
                <a:solidFill>
                  <a:srgbClr val="000000"/>
                </a:solidFill>
              </a:rPr>
              <a:t>gekregen</a:t>
            </a:r>
            <a:endParaRPr lang="en-US" dirty="0" smtClean="0">
              <a:solidFill>
                <a:srgbClr val="000000"/>
              </a:solidFill>
            </a:endParaRPr>
          </a:p>
          <a:p>
            <a:r>
              <a:rPr lang="en-US" dirty="0" err="1" smtClean="0">
                <a:solidFill>
                  <a:srgbClr val="000000"/>
                </a:solidFill>
              </a:rPr>
              <a:t>Wil</a:t>
            </a:r>
            <a:r>
              <a:rPr lang="nl-NL" dirty="0" smtClean="0">
                <a:solidFill>
                  <a:srgbClr val="000000"/>
                </a:solidFill>
              </a:rPr>
              <a:t> je </a:t>
            </a:r>
            <a:r>
              <a:rPr lang="en-US" dirty="0" smtClean="0">
                <a:solidFill>
                  <a:srgbClr val="000000"/>
                </a:solidFill>
              </a:rPr>
              <a:t>je </a:t>
            </a:r>
            <a:r>
              <a:rPr lang="en-US" dirty="0" err="1" smtClean="0">
                <a:solidFill>
                  <a:srgbClr val="000000"/>
                </a:solidFill>
              </a:rPr>
              <a:t>geest</a:t>
            </a:r>
            <a:r>
              <a:rPr lang="en-US" dirty="0" smtClean="0">
                <a:solidFill>
                  <a:srgbClr val="000000"/>
                </a:solidFill>
              </a:rPr>
              <a:t> </a:t>
            </a:r>
            <a:r>
              <a:rPr lang="en-US" dirty="0" err="1" smtClean="0">
                <a:solidFill>
                  <a:srgbClr val="000000"/>
                </a:solidFill>
              </a:rPr>
              <a:t>kalmeren</a:t>
            </a:r>
            <a:r>
              <a:rPr lang="en-US" dirty="0" smtClean="0">
                <a:solidFill>
                  <a:srgbClr val="000000"/>
                </a:solidFill>
              </a:rPr>
              <a:t> en/of </a:t>
            </a:r>
            <a:r>
              <a:rPr lang="nl-NL" dirty="0" smtClean="0">
                <a:solidFill>
                  <a:srgbClr val="000000"/>
                </a:solidFill>
              </a:rPr>
              <a:t>wil je mediteren</a:t>
            </a:r>
            <a:endParaRPr lang="en-US" dirty="0" smtClean="0">
              <a:solidFill>
                <a:srgbClr val="000000"/>
              </a:solidFill>
            </a:endParaRPr>
          </a:p>
          <a:p>
            <a:r>
              <a:rPr lang="en-US" dirty="0" err="1" smtClean="0">
                <a:solidFill>
                  <a:srgbClr val="000000"/>
                </a:solidFill>
              </a:rPr>
              <a:t>Heling</a:t>
            </a:r>
            <a:r>
              <a:rPr lang="en-US" dirty="0" smtClean="0">
                <a:solidFill>
                  <a:srgbClr val="000000"/>
                </a:solidFill>
              </a:rPr>
              <a:t> of </a:t>
            </a:r>
            <a:r>
              <a:rPr lang="en-US" dirty="0" err="1" smtClean="0">
                <a:solidFill>
                  <a:srgbClr val="000000"/>
                </a:solidFill>
              </a:rPr>
              <a:t>transformatie</a:t>
            </a:r>
            <a:r>
              <a:rPr lang="en-US" dirty="0" smtClean="0">
                <a:solidFill>
                  <a:srgbClr val="000000"/>
                </a:solidFill>
              </a:rPr>
              <a:t> </a:t>
            </a:r>
            <a:r>
              <a:rPr lang="en-US" dirty="0" err="1" smtClean="0">
                <a:solidFill>
                  <a:srgbClr val="000000"/>
                </a:solidFill>
              </a:rPr>
              <a:t>toelaten</a:t>
            </a:r>
            <a:endParaRPr lang="en-US" dirty="0" smtClean="0">
              <a:solidFill>
                <a:srgbClr val="000000"/>
              </a:solidFill>
            </a:endParaRPr>
          </a:p>
          <a:p>
            <a:r>
              <a:rPr lang="en-US" dirty="0" err="1" smtClean="0">
                <a:solidFill>
                  <a:srgbClr val="000000"/>
                </a:solidFill>
              </a:rPr>
              <a:t>Idee</a:t>
            </a:r>
            <a:r>
              <a:rPr lang="en-US" dirty="0" smtClean="0">
                <a:solidFill>
                  <a:srgbClr val="000000"/>
                </a:solidFill>
              </a:rPr>
              <a:t> </a:t>
            </a:r>
            <a:r>
              <a:rPr lang="en-US" dirty="0" err="1" smtClean="0">
                <a:solidFill>
                  <a:srgbClr val="000000"/>
                </a:solidFill>
              </a:rPr>
              <a:t>gekregen</a:t>
            </a:r>
            <a:r>
              <a:rPr lang="en-US" dirty="0" smtClean="0">
                <a:solidFill>
                  <a:srgbClr val="000000"/>
                </a:solidFill>
              </a:rPr>
              <a:t> hoe je </a:t>
            </a:r>
            <a:r>
              <a:rPr lang="nl-NL" dirty="0" smtClean="0">
                <a:solidFill>
                  <a:srgbClr val="000000"/>
                </a:solidFill>
              </a:rPr>
              <a:t>kan</a:t>
            </a:r>
            <a:r>
              <a:rPr lang="en-US" dirty="0" smtClean="0">
                <a:solidFill>
                  <a:srgbClr val="000000"/>
                </a:solidFill>
              </a:rPr>
              <a:t> </a:t>
            </a:r>
            <a:r>
              <a:rPr lang="en-US" dirty="0" err="1" smtClean="0">
                <a:solidFill>
                  <a:srgbClr val="000000"/>
                </a:solidFill>
              </a:rPr>
              <a:t>bijdragen</a:t>
            </a:r>
            <a:r>
              <a:rPr lang="en-US" dirty="0" smtClean="0">
                <a:solidFill>
                  <a:srgbClr val="000000"/>
                </a:solidFill>
              </a:rPr>
              <a:t> voor het </a:t>
            </a:r>
            <a:r>
              <a:rPr lang="en-US" dirty="0" err="1" smtClean="0">
                <a:solidFill>
                  <a:srgbClr val="000000"/>
                </a:solidFill>
              </a:rPr>
              <a:t>welzijn</a:t>
            </a:r>
            <a:r>
              <a:rPr lang="en-US" dirty="0" smtClean="0">
                <a:solidFill>
                  <a:srgbClr val="000000"/>
                </a:solidFill>
              </a:rPr>
              <a:t> van de mens</a:t>
            </a:r>
          </a:p>
          <a:p>
            <a:endParaRPr lang="en-US" dirty="0" smtClean="0">
              <a:solidFill>
                <a:srgbClr val="000000"/>
              </a:solidFill>
            </a:endParaRPr>
          </a:p>
          <a:p>
            <a:endParaRPr lang="en-US" dirty="0" smtClean="0">
              <a:solidFill>
                <a:srgbClr val="000000"/>
              </a:solidFill>
            </a:endParaRPr>
          </a:p>
        </p:txBody>
      </p:sp>
    </p:spTree>
    <p:custDataLst>
      <p:tags r:id="rId1"/>
    </p:custDataLst>
    <p:extLst>
      <p:ext uri="{BB962C8B-B14F-4D97-AF65-F5344CB8AC3E}">
        <p14:creationId xmlns:p14="http://schemas.microsoft.com/office/powerpoint/2010/main" val="259501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499F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solidFill>
                  <a:srgbClr val="000000"/>
                </a:solidFill>
              </a:rPr>
              <a:t>Begonnen</a:t>
            </a:r>
            <a:r>
              <a:rPr lang="en-US" dirty="0">
                <a:solidFill>
                  <a:srgbClr val="000000"/>
                </a:solidFill>
              </a:rPr>
              <a:t> met de </a:t>
            </a:r>
            <a:r>
              <a:rPr lang="en-US" dirty="0" err="1">
                <a:solidFill>
                  <a:srgbClr val="000000"/>
                </a:solidFill>
              </a:rPr>
              <a:t>kleur</a:t>
            </a:r>
            <a:r>
              <a:rPr lang="en-US" dirty="0">
                <a:solidFill>
                  <a:srgbClr val="000000"/>
                </a:solidFill>
              </a:rPr>
              <a:t> violet</a:t>
            </a:r>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76255" y="1484784"/>
            <a:ext cx="8144217" cy="2677656"/>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000000"/>
                </a:solidFill>
              </a:rPr>
              <a:t>Voel je je meer geneigd tot het volgen van spirituele begeleiding of inspiratie?  </a:t>
            </a:r>
          </a:p>
          <a:p>
            <a:pPr marL="457200" indent="-457200">
              <a:buFont typeface="Arial" pitchFamily="34" charset="0"/>
              <a:buChar char="•"/>
            </a:pPr>
            <a:r>
              <a:rPr lang="en-NZ" sz="2800" dirty="0" smtClean="0">
                <a:solidFill>
                  <a:srgbClr val="000000"/>
                </a:solidFill>
              </a:rPr>
              <a:t>Ben je in staat om te mediteren en je geest te kalmeren?  </a:t>
            </a:r>
          </a:p>
          <a:p>
            <a:pPr marL="457200" indent="-457200">
              <a:buFont typeface="Arial" pitchFamily="34" charset="0"/>
              <a:buChar char="•"/>
            </a:pPr>
            <a:r>
              <a:rPr lang="en-NZ" sz="2800" dirty="0" smtClean="0">
                <a:solidFill>
                  <a:srgbClr val="000000"/>
                </a:solidFill>
              </a:rPr>
              <a:t>Heeft er iets plaats gevonden wat een helende of transformerende uitwerking heeft gehad? </a:t>
            </a:r>
            <a:endParaRPr lang="en-NZ" sz="2800" dirty="0">
              <a:solidFill>
                <a:srgbClr val="000000"/>
              </a:solidFill>
            </a:endParaRPr>
          </a:p>
        </p:txBody>
      </p:sp>
    </p:spTree>
    <p:custDataLst>
      <p:tags r:id="rId1"/>
    </p:custDataLst>
    <p:extLst>
      <p:ext uri="{BB962C8B-B14F-4D97-AF65-F5344CB8AC3E}">
        <p14:creationId xmlns:p14="http://schemas.microsoft.com/office/powerpoint/2010/main" val="655318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anim calcmode="lin" valueType="num">
                                      <p:cBhvr>
                                        <p:cTn id="2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fade">
                                      <p:cBhvr>
                                        <p:cTn id="29" dur="1000"/>
                                        <p:tgtEl>
                                          <p:spTgt spid="7">
                                            <p:txEl>
                                              <p:pRg st="2" end="2"/>
                                            </p:txEl>
                                          </p:spTgt>
                                        </p:tgtEl>
                                      </p:cBhvr>
                                    </p:animEffect>
                                    <p:anim calcmode="lin" valueType="num">
                                      <p:cBhvr>
                                        <p:cTn id="3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6D0AC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Begonnen</a:t>
            </a:r>
            <a:r>
              <a:rPr lang="en-US" dirty="0" smtClean="0"/>
              <a:t> met de </a:t>
            </a:r>
            <a:r>
              <a:rPr lang="en-US" dirty="0" err="1" smtClean="0"/>
              <a:t>kleur</a:t>
            </a:r>
            <a:r>
              <a:rPr lang="en-US" dirty="0" smtClean="0"/>
              <a:t> </a:t>
            </a:r>
            <a:r>
              <a:rPr lang="en-US" dirty="0" err="1" smtClean="0"/>
              <a:t>paars</a:t>
            </a:r>
            <a:endParaRPr lang="en-US" dirty="0"/>
          </a:p>
        </p:txBody>
      </p:sp>
      <p:sp>
        <p:nvSpPr>
          <p:cNvPr id="3" name="Content Placeholder 2"/>
          <p:cNvSpPr>
            <a:spLocks noGrp="1"/>
          </p:cNvSpPr>
          <p:nvPr>
            <p:ph idx="1"/>
          </p:nvPr>
        </p:nvSpPr>
        <p:spPr>
          <a:xfrm>
            <a:off x="457200" y="1600200"/>
            <a:ext cx="8229600" cy="6198619"/>
          </a:xfrm>
        </p:spPr>
        <p:txBody>
          <a:bodyPr>
            <a:spAutoFit/>
          </a:bodyPr>
          <a:lstStyle/>
          <a:p>
            <a:pPr marL="0" indent="0">
              <a:buNone/>
            </a:pPr>
            <a:r>
              <a:rPr lang="en-US" dirty="0" err="1"/>
              <a:t>Als</a:t>
            </a:r>
            <a:r>
              <a:rPr lang="en-US" dirty="0"/>
              <a:t> je </a:t>
            </a:r>
            <a:r>
              <a:rPr lang="en-US" dirty="0" err="1"/>
              <a:t>begonnen</a:t>
            </a:r>
            <a:r>
              <a:rPr lang="en-US" dirty="0"/>
              <a:t> bent met het </a:t>
            </a:r>
            <a:r>
              <a:rPr lang="en-US" dirty="0" err="1"/>
              <a:t>dragen</a:t>
            </a:r>
            <a:r>
              <a:rPr lang="en-US" dirty="0"/>
              <a:t> van de </a:t>
            </a:r>
            <a:r>
              <a:rPr lang="en-US" dirty="0" err="1"/>
              <a:t>kleur</a:t>
            </a:r>
            <a:r>
              <a:rPr lang="en-US" dirty="0"/>
              <a:t> </a:t>
            </a:r>
            <a:r>
              <a:rPr lang="en-US" dirty="0" err="1" smtClean="0"/>
              <a:t>paars</a:t>
            </a:r>
            <a:r>
              <a:rPr lang="en-US" dirty="0" smtClean="0"/>
              <a:t>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a:t>:</a:t>
            </a:r>
          </a:p>
          <a:p>
            <a:r>
              <a:rPr lang="en-US" dirty="0" err="1" smtClean="0"/>
              <a:t>Inspiratie</a:t>
            </a:r>
            <a:r>
              <a:rPr lang="en-US" dirty="0" smtClean="0"/>
              <a:t> </a:t>
            </a:r>
            <a:r>
              <a:rPr lang="en-US" dirty="0" err="1" smtClean="0"/>
              <a:t>gekregen</a:t>
            </a:r>
            <a:endParaRPr lang="en-US" dirty="0" smtClean="0"/>
          </a:p>
          <a:p>
            <a:r>
              <a:rPr lang="en-US" dirty="0" err="1" smtClean="0"/>
              <a:t>Artistieke</a:t>
            </a:r>
            <a:r>
              <a:rPr lang="en-US" dirty="0" smtClean="0"/>
              <a:t> en </a:t>
            </a:r>
            <a:r>
              <a:rPr lang="en-US" dirty="0" err="1" smtClean="0"/>
              <a:t>creatieve</a:t>
            </a:r>
            <a:r>
              <a:rPr lang="en-US" dirty="0" smtClean="0"/>
              <a:t> </a:t>
            </a:r>
            <a:r>
              <a:rPr lang="en-US" dirty="0" err="1" smtClean="0"/>
              <a:t>talenten</a:t>
            </a:r>
            <a:r>
              <a:rPr lang="en-US" dirty="0" smtClean="0"/>
              <a:t> </a:t>
            </a:r>
            <a:r>
              <a:rPr lang="en-US" dirty="0" err="1" smtClean="0"/>
              <a:t>ontwikkelen</a:t>
            </a:r>
            <a:endParaRPr lang="en-US" dirty="0" smtClean="0"/>
          </a:p>
          <a:p>
            <a:r>
              <a:rPr lang="en-US" dirty="0" err="1" smtClean="0"/>
              <a:t>Interesse</a:t>
            </a:r>
            <a:r>
              <a:rPr lang="en-US" dirty="0" smtClean="0"/>
              <a:t> in </a:t>
            </a:r>
            <a:r>
              <a:rPr lang="en-US" dirty="0" err="1" smtClean="0"/>
              <a:t>spiritualiteit</a:t>
            </a:r>
            <a:endParaRPr lang="en-US" dirty="0" smtClean="0"/>
          </a:p>
          <a:p>
            <a:r>
              <a:rPr lang="en-US" dirty="0" err="1" smtClean="0"/>
              <a:t>Realiseren</a:t>
            </a:r>
            <a:r>
              <a:rPr lang="en-US" dirty="0" smtClean="0"/>
              <a:t> van </a:t>
            </a:r>
            <a:r>
              <a:rPr lang="en-US" dirty="0" err="1" smtClean="0"/>
              <a:t>innerlijke</a:t>
            </a:r>
            <a:r>
              <a:rPr lang="en-US" dirty="0" smtClean="0"/>
              <a:t> </a:t>
            </a:r>
            <a:r>
              <a:rPr lang="en-US" dirty="0" err="1" smtClean="0"/>
              <a:t>kracht</a:t>
            </a:r>
            <a:r>
              <a:rPr lang="en-US" dirty="0" smtClean="0"/>
              <a:t> </a:t>
            </a:r>
          </a:p>
          <a:p>
            <a:endParaRPr lang="en-US" dirty="0" smtClean="0"/>
          </a:p>
          <a:p>
            <a:endParaRPr lang="en-US" dirty="0" smtClean="0"/>
          </a:p>
          <a:p>
            <a:endParaRPr lang="en-US" dirty="0" smtClean="0"/>
          </a:p>
        </p:txBody>
      </p:sp>
    </p:spTree>
    <p:custDataLst>
      <p:tags r:id="rId1"/>
    </p:custDataLst>
    <p:extLst>
      <p:ext uri="{BB962C8B-B14F-4D97-AF65-F5344CB8AC3E}">
        <p14:creationId xmlns:p14="http://schemas.microsoft.com/office/powerpoint/2010/main" val="3427152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Begonnen</a:t>
            </a:r>
            <a:r>
              <a:rPr lang="en-US" dirty="0"/>
              <a:t> met de </a:t>
            </a:r>
            <a:r>
              <a:rPr lang="en-US" dirty="0" err="1"/>
              <a:t>kleur</a:t>
            </a:r>
            <a:r>
              <a:rPr lang="en-US" dirty="0"/>
              <a:t> rood</a:t>
            </a:r>
          </a:p>
        </p:txBody>
      </p:sp>
      <p:pic>
        <p:nvPicPr>
          <p:cNvPr id="5"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676255" y="1484784"/>
            <a:ext cx="8144217" cy="1815882"/>
          </a:xfrm>
          <a:prstGeom prst="rect">
            <a:avLst/>
          </a:prstGeom>
          <a:noFill/>
        </p:spPr>
        <p:txBody>
          <a:bodyPr wrap="square" rtlCol="0">
            <a:spAutoFit/>
          </a:bodyPr>
          <a:lstStyle/>
          <a:p>
            <a:pPr marL="285750" indent="-285750">
              <a:buFont typeface="Arial" pitchFamily="34" charset="0"/>
              <a:buChar char="•"/>
            </a:pPr>
            <a:r>
              <a:rPr lang="en-NZ" sz="2800" dirty="0" smtClean="0">
                <a:solidFill>
                  <a:srgbClr val="FFFFCC"/>
                </a:solidFill>
              </a:rPr>
              <a:t>Is er iets veranderd in je dagelijks leven?</a:t>
            </a:r>
          </a:p>
          <a:p>
            <a:pPr marL="285750" indent="-285750">
              <a:buFont typeface="Arial" pitchFamily="34" charset="0"/>
              <a:buChar char="•"/>
            </a:pPr>
            <a:r>
              <a:rPr lang="en-NZ" sz="2800" dirty="0" smtClean="0">
                <a:solidFill>
                  <a:srgbClr val="FFFFCC"/>
                </a:solidFill>
              </a:rPr>
              <a:t>Heb je je eetgewoontes, levenswijze, sport regime veranderd?</a:t>
            </a:r>
          </a:p>
          <a:p>
            <a:pPr marL="285750" indent="-285750">
              <a:buFont typeface="Arial" pitchFamily="34" charset="0"/>
              <a:buChar char="•"/>
            </a:pPr>
            <a:r>
              <a:rPr lang="en-NZ" sz="2800" dirty="0" smtClean="0">
                <a:solidFill>
                  <a:srgbClr val="FFFFCC"/>
                </a:solidFill>
              </a:rPr>
              <a:t>Heb je meer energie / passie in het leven? </a:t>
            </a:r>
            <a:endParaRPr lang="en-NZ" sz="2800" dirty="0">
              <a:solidFill>
                <a:srgbClr val="FFFFCC"/>
              </a:solidFill>
            </a:endParaRPr>
          </a:p>
        </p:txBody>
      </p:sp>
    </p:spTree>
    <p:custDataLst>
      <p:tags r:id="rId1"/>
    </p:custDataLst>
    <p:extLst>
      <p:ext uri="{BB962C8B-B14F-4D97-AF65-F5344CB8AC3E}">
        <p14:creationId xmlns:p14="http://schemas.microsoft.com/office/powerpoint/2010/main" val="10039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 calcmode="lin" valueType="num">
                                      <p:cBhvr>
                                        <p:cTn id="9" dur="2000" fill="hold"/>
                                        <p:tgtEl>
                                          <p:spTgt spid="5"/>
                                        </p:tgtEl>
                                        <p:attrNameLst>
                                          <p:attrName>style.rotation</p:attrName>
                                        </p:attrNameLst>
                                      </p:cBhvr>
                                      <p:tavLst>
                                        <p:tav tm="0">
                                          <p:val>
                                            <p:fltVal val="90"/>
                                          </p:val>
                                        </p:tav>
                                        <p:tav tm="100000">
                                          <p:val>
                                            <p:fltVal val="0"/>
                                          </p:val>
                                        </p:tav>
                                      </p:tavLst>
                                    </p:anim>
                                    <p:animEffect transition="in" filter="fade">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anim calcmode="lin" valueType="num">
                                      <p:cBhvr>
                                        <p:cTn id="1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1000"/>
                                        <p:tgtEl>
                                          <p:spTgt spid="6">
                                            <p:txEl>
                                              <p:pRg st="1" end="1"/>
                                            </p:txEl>
                                          </p:spTgt>
                                        </p:tgtEl>
                                      </p:cBhvr>
                                    </p:animEffect>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1000"/>
                                        <p:tgtEl>
                                          <p:spTgt spid="6">
                                            <p:txEl>
                                              <p:pRg st="2" end="2"/>
                                            </p:txEl>
                                          </p:spTgt>
                                        </p:tgtEl>
                                      </p:cBhvr>
                                    </p:animEffect>
                                    <p:anim calcmode="lin" valueType="num">
                                      <p:cBhvr>
                                        <p:cTn id="3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6D0AC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Begonnen</a:t>
            </a:r>
            <a:r>
              <a:rPr lang="en-US" dirty="0" smtClean="0"/>
              <a:t> met de </a:t>
            </a:r>
            <a:r>
              <a:rPr lang="en-US" dirty="0" err="1" smtClean="0"/>
              <a:t>kleur</a:t>
            </a:r>
            <a:r>
              <a:rPr lang="en-US" dirty="0" smtClean="0"/>
              <a:t> </a:t>
            </a:r>
            <a:r>
              <a:rPr lang="en-US" dirty="0" err="1" smtClean="0"/>
              <a:t>paars</a:t>
            </a:r>
            <a:endParaRPr lang="en-US" dirty="0"/>
          </a:p>
        </p:txBody>
      </p:sp>
      <p:pic>
        <p:nvPicPr>
          <p:cNvPr id="4"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676255" y="1484784"/>
            <a:ext cx="8144217" cy="2246769"/>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Volg je je eigen inspiratie of je artistieke en creatieve talenten? </a:t>
            </a:r>
          </a:p>
          <a:p>
            <a:pPr marL="457200" indent="-457200">
              <a:buFont typeface="Arial" pitchFamily="34" charset="0"/>
              <a:buChar char="•"/>
            </a:pPr>
            <a:r>
              <a:rPr lang="en-NZ" sz="2800" dirty="0" smtClean="0">
                <a:solidFill>
                  <a:srgbClr val="FFFFCC"/>
                </a:solidFill>
              </a:rPr>
              <a:t>Ben je je meer bewust geworden van je eigen kracht? </a:t>
            </a:r>
          </a:p>
          <a:p>
            <a:pPr marL="457200" indent="-457200">
              <a:buFont typeface="Arial" pitchFamily="34" charset="0"/>
              <a:buChar char="•"/>
            </a:pPr>
            <a:r>
              <a:rPr lang="en-NZ" sz="2800" dirty="0" smtClean="0">
                <a:solidFill>
                  <a:srgbClr val="FFFFCC"/>
                </a:solidFill>
              </a:rPr>
              <a:t>Heb je meer interesse in religie of spiritualiteit?</a:t>
            </a:r>
            <a:endParaRPr lang="en-NZ" sz="2800" dirty="0">
              <a:solidFill>
                <a:srgbClr val="FFFFCC"/>
              </a:solidFill>
            </a:endParaRPr>
          </a:p>
        </p:txBody>
      </p:sp>
    </p:spTree>
    <p:custDataLst>
      <p:tags r:id="rId1"/>
    </p:custDataLst>
    <p:extLst>
      <p:ext uri="{BB962C8B-B14F-4D97-AF65-F5344CB8AC3E}">
        <p14:creationId xmlns:p14="http://schemas.microsoft.com/office/powerpoint/2010/main" val="3589216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90"/>
                                          </p:val>
                                        </p:tav>
                                        <p:tav tm="100000">
                                          <p:val>
                                            <p:fltVal val="0"/>
                                          </p:val>
                                        </p:tav>
                                      </p:tavLst>
                                    </p:anim>
                                    <p:animEffect transition="in" filter="fade">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anim calcmode="lin" valueType="num">
                                      <p:cBhvr>
                                        <p:cTn id="1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1000"/>
                                        <p:tgtEl>
                                          <p:spTgt spid="6">
                                            <p:txEl>
                                              <p:pRg st="1" end="1"/>
                                            </p:txEl>
                                          </p:spTgt>
                                        </p:tgtEl>
                                      </p:cBhvr>
                                    </p:animEffect>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1000"/>
                                        <p:tgtEl>
                                          <p:spTgt spid="6">
                                            <p:txEl>
                                              <p:pRg st="2" end="2"/>
                                            </p:txEl>
                                          </p:spTgt>
                                        </p:tgtEl>
                                      </p:cBhvr>
                                    </p:animEffect>
                                    <p:anim calcmode="lin" valueType="num">
                                      <p:cBhvr>
                                        <p:cTn id="3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1AB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Begonnen</a:t>
            </a:r>
            <a:r>
              <a:rPr lang="en-US" dirty="0" smtClean="0"/>
              <a:t> met de </a:t>
            </a:r>
            <a:r>
              <a:rPr lang="en-US" dirty="0" err="1" smtClean="0"/>
              <a:t>kleur</a:t>
            </a:r>
            <a:r>
              <a:rPr lang="en-US" dirty="0" smtClean="0"/>
              <a:t> magenta/fuchsia</a:t>
            </a:r>
            <a:endParaRPr lang="en-US" dirty="0"/>
          </a:p>
        </p:txBody>
      </p:sp>
      <p:sp>
        <p:nvSpPr>
          <p:cNvPr id="3" name="Content Placeholder 2"/>
          <p:cNvSpPr>
            <a:spLocks noGrp="1"/>
          </p:cNvSpPr>
          <p:nvPr>
            <p:ph idx="1"/>
          </p:nvPr>
        </p:nvSpPr>
        <p:spPr/>
        <p:txBody>
          <a:bodyPr>
            <a:normAutofit/>
          </a:bodyPr>
          <a:lstStyle/>
          <a:p>
            <a:pPr marL="0" indent="0">
              <a:buNone/>
            </a:pPr>
            <a:r>
              <a:rPr lang="en-US" dirty="0" err="1" smtClean="0"/>
              <a:t>Als</a:t>
            </a:r>
            <a:r>
              <a:rPr lang="en-US" dirty="0" smtClean="0"/>
              <a:t> je </a:t>
            </a:r>
            <a:r>
              <a:rPr lang="en-US" dirty="0" err="1" smtClean="0"/>
              <a:t>begonnen</a:t>
            </a:r>
            <a:r>
              <a:rPr lang="en-US" dirty="0" smtClean="0"/>
              <a:t> bent met het </a:t>
            </a:r>
            <a:r>
              <a:rPr lang="en-US" dirty="0" err="1" smtClean="0"/>
              <a:t>dragen</a:t>
            </a:r>
            <a:r>
              <a:rPr lang="en-US" dirty="0" smtClean="0"/>
              <a:t> van de </a:t>
            </a:r>
            <a:r>
              <a:rPr lang="en-US" dirty="0" err="1" smtClean="0"/>
              <a:t>kleur</a:t>
            </a:r>
            <a:r>
              <a:rPr lang="en-US" dirty="0" smtClean="0"/>
              <a:t> magenta/fuchsia </a:t>
            </a:r>
            <a:r>
              <a:rPr lang="en-US" dirty="0" err="1" smtClean="0"/>
              <a:t>dan</a:t>
            </a:r>
            <a:r>
              <a:rPr lang="en-US" dirty="0" smtClean="0"/>
              <a:t> </a:t>
            </a:r>
            <a:r>
              <a:rPr lang="en-US" dirty="0" err="1" smtClean="0"/>
              <a:t>geeft</a:t>
            </a:r>
            <a:r>
              <a:rPr lang="en-US" dirty="0" smtClean="0"/>
              <a:t> </a:t>
            </a:r>
            <a:r>
              <a:rPr lang="en-US" dirty="0" err="1" smtClean="0"/>
              <a:t>dit</a:t>
            </a:r>
            <a:r>
              <a:rPr lang="en-US" dirty="0" smtClean="0"/>
              <a:t> </a:t>
            </a:r>
            <a:r>
              <a:rPr lang="en-US" dirty="0" err="1" smtClean="0"/>
              <a:t>informatie</a:t>
            </a:r>
            <a:r>
              <a:rPr lang="en-US" dirty="0" smtClean="0"/>
              <a:t> over </a:t>
            </a:r>
            <a:r>
              <a:rPr lang="en-US" dirty="0" err="1" smtClean="0"/>
              <a:t>een</a:t>
            </a:r>
            <a:r>
              <a:rPr lang="en-US" dirty="0" smtClean="0"/>
              <a:t> </a:t>
            </a:r>
            <a:r>
              <a:rPr lang="en-US" dirty="0" err="1" smtClean="0"/>
              <a:t>emotionele</a:t>
            </a:r>
            <a:r>
              <a:rPr lang="en-US" dirty="0" smtClean="0"/>
              <a:t> </a:t>
            </a:r>
            <a:r>
              <a:rPr lang="en-US" dirty="0" err="1" smtClean="0"/>
              <a:t>verandering</a:t>
            </a:r>
            <a:r>
              <a:rPr lang="en-US" dirty="0" smtClean="0"/>
              <a:t> / </a:t>
            </a:r>
            <a:r>
              <a:rPr lang="en-US" dirty="0" err="1" smtClean="0"/>
              <a:t>gebeurtenis</a:t>
            </a:r>
            <a:r>
              <a:rPr lang="en-US" dirty="0" smtClean="0"/>
              <a:t> die </a:t>
            </a:r>
            <a:r>
              <a:rPr lang="en-US" dirty="0" err="1" smtClean="0"/>
              <a:t>heeft</a:t>
            </a:r>
            <a:r>
              <a:rPr lang="en-US" dirty="0" smtClean="0"/>
              <a:t> </a:t>
            </a:r>
            <a:r>
              <a:rPr lang="en-US" dirty="0" err="1" smtClean="0"/>
              <a:t>plaats</a:t>
            </a:r>
            <a:r>
              <a:rPr lang="en-US" dirty="0" smtClean="0"/>
              <a:t> </a:t>
            </a:r>
            <a:r>
              <a:rPr lang="en-US" dirty="0" err="1" smtClean="0"/>
              <a:t>gevonden</a:t>
            </a:r>
            <a:r>
              <a:rPr lang="en-US" dirty="0" smtClean="0"/>
              <a:t>:</a:t>
            </a:r>
          </a:p>
          <a:p>
            <a:r>
              <a:rPr lang="en-US" dirty="0" err="1" smtClean="0"/>
              <a:t>Weer</a:t>
            </a:r>
            <a:r>
              <a:rPr lang="en-US" dirty="0" smtClean="0"/>
              <a:t> </a:t>
            </a:r>
            <a:r>
              <a:rPr lang="en-US" dirty="0" err="1" smtClean="0"/>
              <a:t>enthousiast</a:t>
            </a:r>
            <a:r>
              <a:rPr lang="en-US" dirty="0" smtClean="0"/>
              <a:t> </a:t>
            </a:r>
            <a:r>
              <a:rPr lang="en-US" dirty="0" err="1" smtClean="0"/>
              <a:t>zijn</a:t>
            </a:r>
            <a:endParaRPr lang="en-US" dirty="0" smtClean="0"/>
          </a:p>
          <a:p>
            <a:r>
              <a:rPr lang="en-US" dirty="0" err="1" smtClean="0"/>
              <a:t>Waardering</a:t>
            </a:r>
            <a:r>
              <a:rPr lang="en-US" dirty="0" smtClean="0"/>
              <a:t> </a:t>
            </a:r>
            <a:r>
              <a:rPr lang="en-US" dirty="0" err="1" smtClean="0"/>
              <a:t>voor</a:t>
            </a:r>
            <a:r>
              <a:rPr lang="en-US" dirty="0" smtClean="0"/>
              <a:t> het </a:t>
            </a:r>
            <a:r>
              <a:rPr lang="en-US" dirty="0" err="1" smtClean="0"/>
              <a:t>leven</a:t>
            </a:r>
            <a:endParaRPr lang="en-US" dirty="0" smtClean="0"/>
          </a:p>
          <a:p>
            <a:r>
              <a:rPr lang="en-US" dirty="0" err="1" smtClean="0"/>
              <a:t>Een</a:t>
            </a:r>
            <a:r>
              <a:rPr lang="en-US" dirty="0" smtClean="0"/>
              <a:t> </a:t>
            </a:r>
            <a:r>
              <a:rPr lang="en-US" dirty="0" err="1" smtClean="0"/>
              <a:t>verandering</a:t>
            </a:r>
            <a:r>
              <a:rPr lang="en-US" dirty="0" smtClean="0"/>
              <a:t> of </a:t>
            </a:r>
            <a:r>
              <a:rPr lang="en-US" dirty="0" err="1" smtClean="0"/>
              <a:t>een</a:t>
            </a:r>
            <a:r>
              <a:rPr lang="en-US" dirty="0" smtClean="0"/>
              <a:t> </a:t>
            </a:r>
            <a:r>
              <a:rPr lang="en-US" dirty="0" err="1" smtClean="0"/>
              <a:t>nieuwe</a:t>
            </a:r>
            <a:r>
              <a:rPr lang="en-US" dirty="0" smtClean="0"/>
              <a:t> </a:t>
            </a:r>
            <a:r>
              <a:rPr lang="en-US" dirty="0" err="1" smtClean="0"/>
              <a:t>richting</a:t>
            </a:r>
            <a:r>
              <a:rPr lang="en-US" dirty="0" smtClean="0"/>
              <a:t> in het </a:t>
            </a:r>
            <a:r>
              <a:rPr lang="en-US" dirty="0" err="1" smtClean="0"/>
              <a:t>leven</a:t>
            </a:r>
            <a:r>
              <a:rPr lang="en-US" dirty="0" smtClean="0"/>
              <a:t> </a:t>
            </a:r>
            <a:r>
              <a:rPr lang="en-US" dirty="0" err="1" smtClean="0"/>
              <a:t>overwegen</a:t>
            </a:r>
            <a:endParaRPr lang="en-US" dirty="0" smtClean="0"/>
          </a:p>
          <a:p>
            <a:endParaRPr lang="en-US" dirty="0" smtClean="0"/>
          </a:p>
        </p:txBody>
      </p:sp>
    </p:spTree>
    <p:custDataLst>
      <p:tags r:id="rId1"/>
    </p:custDataLst>
    <p:extLst>
      <p:ext uri="{BB962C8B-B14F-4D97-AF65-F5344CB8AC3E}">
        <p14:creationId xmlns:p14="http://schemas.microsoft.com/office/powerpoint/2010/main" val="268002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1AB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Begonnen</a:t>
            </a:r>
            <a:r>
              <a:rPr lang="en-US" dirty="0"/>
              <a:t> met de </a:t>
            </a:r>
            <a:r>
              <a:rPr lang="en-US" dirty="0" err="1"/>
              <a:t>kleur</a:t>
            </a:r>
            <a:r>
              <a:rPr lang="en-US" dirty="0"/>
              <a:t> magenta/fuchsia</a:t>
            </a:r>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76255" y="1484784"/>
            <a:ext cx="8144217" cy="2246769"/>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Heeft er een verandering  in je leven plaats gevonden </a:t>
            </a:r>
            <a:r>
              <a:rPr lang="nl-NL" sz="2800" dirty="0" smtClean="0">
                <a:solidFill>
                  <a:srgbClr val="FFFFCC"/>
                </a:solidFill>
              </a:rPr>
              <a:t>welke</a:t>
            </a:r>
            <a:r>
              <a:rPr lang="en-NZ" sz="2800" dirty="0" smtClean="0">
                <a:solidFill>
                  <a:srgbClr val="FFFFCC"/>
                </a:solidFill>
              </a:rPr>
              <a:t> je enthousiast maakt? </a:t>
            </a:r>
          </a:p>
          <a:p>
            <a:pPr marL="457200" indent="-457200">
              <a:buFont typeface="Arial" pitchFamily="34" charset="0"/>
              <a:buChar char="•"/>
            </a:pPr>
            <a:r>
              <a:rPr lang="en-NZ" sz="2800" dirty="0" smtClean="0">
                <a:solidFill>
                  <a:srgbClr val="FFFFCC"/>
                </a:solidFill>
              </a:rPr>
              <a:t>Ervaar je weer enthousiasme  of waardering voor het leven? </a:t>
            </a:r>
          </a:p>
          <a:p>
            <a:pPr marL="457200" indent="-457200">
              <a:buFont typeface="Arial" pitchFamily="34" charset="0"/>
              <a:buChar char="•"/>
            </a:pPr>
            <a:r>
              <a:rPr lang="en-NZ" sz="2800" dirty="0" smtClean="0">
                <a:solidFill>
                  <a:srgbClr val="FFFFCC"/>
                </a:solidFill>
              </a:rPr>
              <a:t>Heb je innovatieve idee</a:t>
            </a:r>
            <a:r>
              <a:rPr lang="nl-NL" sz="2800" dirty="0" err="1" smtClean="0">
                <a:solidFill>
                  <a:srgbClr val="FFFFCC"/>
                </a:solidFill>
              </a:rPr>
              <a:t>ën</a:t>
            </a:r>
            <a:r>
              <a:rPr lang="en-NZ" sz="2800" dirty="0" smtClean="0">
                <a:solidFill>
                  <a:srgbClr val="FFFFCC"/>
                </a:solidFill>
              </a:rPr>
              <a:t>? </a:t>
            </a:r>
            <a:endParaRPr lang="en-NZ" sz="2800" dirty="0">
              <a:solidFill>
                <a:srgbClr val="FFFFCC"/>
              </a:solidFill>
            </a:endParaRPr>
          </a:p>
        </p:txBody>
      </p:sp>
    </p:spTree>
    <p:custDataLst>
      <p:tags r:id="rId1"/>
    </p:custDataLst>
    <p:extLst>
      <p:ext uri="{BB962C8B-B14F-4D97-AF65-F5344CB8AC3E}">
        <p14:creationId xmlns:p14="http://schemas.microsoft.com/office/powerpoint/2010/main" val="1760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anim calcmode="lin" valueType="num">
                                      <p:cBhvr>
                                        <p:cTn id="2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fade">
                                      <p:cBhvr>
                                        <p:cTn id="29" dur="1000"/>
                                        <p:tgtEl>
                                          <p:spTgt spid="7">
                                            <p:txEl>
                                              <p:pRg st="2" end="2"/>
                                            </p:txEl>
                                          </p:spTgt>
                                        </p:tgtEl>
                                      </p:cBhvr>
                                    </p:animEffect>
                                    <p:anim calcmode="lin" valueType="num">
                                      <p:cBhvr>
                                        <p:cTn id="3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CCB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000000"/>
                </a:solidFill>
              </a:rPr>
              <a:t>Begonnen</a:t>
            </a:r>
            <a:r>
              <a:rPr lang="en-US" dirty="0" smtClean="0">
                <a:solidFill>
                  <a:srgbClr val="000000"/>
                </a:solidFill>
              </a:rPr>
              <a:t> met de </a:t>
            </a:r>
            <a:r>
              <a:rPr lang="en-US" dirty="0" err="1" smtClean="0">
                <a:solidFill>
                  <a:srgbClr val="000000"/>
                </a:solidFill>
              </a:rPr>
              <a:t>kleur</a:t>
            </a:r>
            <a:r>
              <a:rPr lang="en-US" dirty="0" smtClean="0">
                <a:solidFill>
                  <a:srgbClr val="000000"/>
                </a:solidFill>
              </a:rPr>
              <a:t> </a:t>
            </a:r>
            <a:r>
              <a:rPr lang="en-US" dirty="0" err="1" smtClean="0">
                <a:solidFill>
                  <a:srgbClr val="000000"/>
                </a:solidFill>
              </a:rPr>
              <a:t>roze</a:t>
            </a:r>
            <a:endParaRPr lang="en-US" dirty="0">
              <a:solidFill>
                <a:srgbClr val="000000"/>
              </a:solidFill>
            </a:endParaRPr>
          </a:p>
        </p:txBody>
      </p:sp>
      <p:sp>
        <p:nvSpPr>
          <p:cNvPr id="3" name="Content Placeholder 2"/>
          <p:cNvSpPr>
            <a:spLocks noGrp="1"/>
          </p:cNvSpPr>
          <p:nvPr>
            <p:ph idx="1"/>
          </p:nvPr>
        </p:nvSpPr>
        <p:spPr>
          <a:xfrm>
            <a:off x="457200" y="1417638"/>
            <a:ext cx="8229600" cy="6001642"/>
          </a:xfrm>
        </p:spPr>
        <p:txBody>
          <a:bodyPr>
            <a:spAutoFit/>
          </a:bodyPr>
          <a:lstStyle/>
          <a:p>
            <a:pPr marL="0" indent="0">
              <a:buNone/>
            </a:pPr>
            <a:r>
              <a:rPr lang="en-US" dirty="0" err="1" smtClean="0">
                <a:solidFill>
                  <a:srgbClr val="000000"/>
                </a:solidFill>
              </a:rPr>
              <a:t>Als</a:t>
            </a:r>
            <a:r>
              <a:rPr lang="en-US" dirty="0" smtClean="0">
                <a:solidFill>
                  <a:srgbClr val="000000"/>
                </a:solidFill>
              </a:rPr>
              <a:t> je </a:t>
            </a:r>
            <a:r>
              <a:rPr lang="en-US" dirty="0" err="1" smtClean="0">
                <a:solidFill>
                  <a:srgbClr val="000000"/>
                </a:solidFill>
              </a:rPr>
              <a:t>begonnen</a:t>
            </a:r>
            <a:r>
              <a:rPr lang="en-US" dirty="0" smtClean="0">
                <a:solidFill>
                  <a:srgbClr val="000000"/>
                </a:solidFill>
              </a:rPr>
              <a:t> bent met het </a:t>
            </a:r>
            <a:r>
              <a:rPr lang="en-US" dirty="0" err="1" smtClean="0">
                <a:solidFill>
                  <a:srgbClr val="000000"/>
                </a:solidFill>
              </a:rPr>
              <a:t>dragen</a:t>
            </a:r>
            <a:r>
              <a:rPr lang="en-US" dirty="0" smtClean="0">
                <a:solidFill>
                  <a:srgbClr val="000000"/>
                </a:solidFill>
              </a:rPr>
              <a:t> van de </a:t>
            </a:r>
            <a:r>
              <a:rPr lang="en-US" dirty="0" err="1" smtClean="0">
                <a:solidFill>
                  <a:srgbClr val="000000"/>
                </a:solidFill>
              </a:rPr>
              <a:t>kleur</a:t>
            </a:r>
            <a:r>
              <a:rPr lang="en-US" dirty="0" smtClean="0">
                <a:solidFill>
                  <a:srgbClr val="000000"/>
                </a:solidFill>
              </a:rPr>
              <a:t> </a:t>
            </a:r>
            <a:r>
              <a:rPr lang="en-US" dirty="0" err="1" smtClean="0">
                <a:solidFill>
                  <a:srgbClr val="000000"/>
                </a:solidFill>
              </a:rPr>
              <a:t>roze</a:t>
            </a:r>
            <a:r>
              <a:rPr lang="en-US" dirty="0" smtClean="0">
                <a:solidFill>
                  <a:srgbClr val="000000"/>
                </a:solidFill>
              </a:rPr>
              <a:t> </a:t>
            </a:r>
            <a:r>
              <a:rPr lang="en-US" dirty="0" err="1" smtClean="0">
                <a:solidFill>
                  <a:srgbClr val="000000"/>
                </a:solidFill>
              </a:rPr>
              <a:t>dan</a:t>
            </a:r>
            <a:r>
              <a:rPr lang="en-US" dirty="0" smtClean="0">
                <a:solidFill>
                  <a:srgbClr val="000000"/>
                </a:solidFill>
              </a:rPr>
              <a:t> </a:t>
            </a:r>
            <a:r>
              <a:rPr lang="en-US" dirty="0" err="1" smtClean="0">
                <a:solidFill>
                  <a:srgbClr val="000000"/>
                </a:solidFill>
              </a:rPr>
              <a:t>geeft</a:t>
            </a:r>
            <a:r>
              <a:rPr lang="en-US" dirty="0" smtClean="0">
                <a:solidFill>
                  <a:srgbClr val="000000"/>
                </a:solidFill>
              </a:rPr>
              <a:t> </a:t>
            </a:r>
            <a:r>
              <a:rPr lang="en-US" dirty="0" err="1" smtClean="0">
                <a:solidFill>
                  <a:srgbClr val="000000"/>
                </a:solidFill>
              </a:rPr>
              <a:t>dit</a:t>
            </a:r>
            <a:r>
              <a:rPr lang="en-US" dirty="0" smtClean="0">
                <a:solidFill>
                  <a:srgbClr val="000000"/>
                </a:solidFill>
              </a:rPr>
              <a:t> </a:t>
            </a:r>
            <a:r>
              <a:rPr lang="en-US" dirty="0" err="1" smtClean="0">
                <a:solidFill>
                  <a:srgbClr val="000000"/>
                </a:solidFill>
              </a:rPr>
              <a:t>informatie</a:t>
            </a:r>
            <a:r>
              <a:rPr lang="en-US" dirty="0" smtClean="0">
                <a:solidFill>
                  <a:srgbClr val="000000"/>
                </a:solidFill>
              </a:rPr>
              <a:t> over </a:t>
            </a:r>
            <a:r>
              <a:rPr lang="en-US" dirty="0" err="1" smtClean="0">
                <a:solidFill>
                  <a:srgbClr val="000000"/>
                </a:solidFill>
              </a:rPr>
              <a:t>een</a:t>
            </a:r>
            <a:r>
              <a:rPr lang="en-US" dirty="0" smtClean="0">
                <a:solidFill>
                  <a:srgbClr val="000000"/>
                </a:solidFill>
              </a:rPr>
              <a:t> </a:t>
            </a:r>
            <a:r>
              <a:rPr lang="en-US" dirty="0" err="1" smtClean="0">
                <a:solidFill>
                  <a:srgbClr val="000000"/>
                </a:solidFill>
              </a:rPr>
              <a:t>emotionele</a:t>
            </a:r>
            <a:r>
              <a:rPr lang="en-US" dirty="0" smtClean="0">
                <a:solidFill>
                  <a:srgbClr val="000000"/>
                </a:solidFill>
              </a:rPr>
              <a:t> </a:t>
            </a:r>
            <a:r>
              <a:rPr lang="en-US" dirty="0" err="1" smtClean="0">
                <a:solidFill>
                  <a:srgbClr val="000000"/>
                </a:solidFill>
              </a:rPr>
              <a:t>verandering</a:t>
            </a:r>
            <a:r>
              <a:rPr lang="en-US" dirty="0" smtClean="0">
                <a:solidFill>
                  <a:srgbClr val="000000"/>
                </a:solidFill>
              </a:rPr>
              <a:t> / </a:t>
            </a:r>
            <a:r>
              <a:rPr lang="en-US" dirty="0" err="1" smtClean="0">
                <a:solidFill>
                  <a:srgbClr val="000000"/>
                </a:solidFill>
              </a:rPr>
              <a:t>gebeurtenis</a:t>
            </a:r>
            <a:r>
              <a:rPr lang="en-US" dirty="0" smtClean="0">
                <a:solidFill>
                  <a:srgbClr val="000000"/>
                </a:solidFill>
              </a:rPr>
              <a:t> die </a:t>
            </a:r>
            <a:r>
              <a:rPr lang="en-US" dirty="0" err="1" smtClean="0">
                <a:solidFill>
                  <a:srgbClr val="000000"/>
                </a:solidFill>
              </a:rPr>
              <a:t>heeft</a:t>
            </a:r>
            <a:r>
              <a:rPr lang="en-US" dirty="0" smtClean="0">
                <a:solidFill>
                  <a:srgbClr val="000000"/>
                </a:solidFill>
              </a:rPr>
              <a:t> </a:t>
            </a:r>
            <a:r>
              <a:rPr lang="en-US" dirty="0" err="1" smtClean="0">
                <a:solidFill>
                  <a:srgbClr val="000000"/>
                </a:solidFill>
              </a:rPr>
              <a:t>plaats</a:t>
            </a:r>
            <a:r>
              <a:rPr lang="en-US" dirty="0" smtClean="0">
                <a:solidFill>
                  <a:srgbClr val="000000"/>
                </a:solidFill>
              </a:rPr>
              <a:t> </a:t>
            </a:r>
            <a:r>
              <a:rPr lang="en-US" dirty="0" err="1" smtClean="0">
                <a:solidFill>
                  <a:srgbClr val="000000"/>
                </a:solidFill>
              </a:rPr>
              <a:t>gevonden</a:t>
            </a:r>
            <a:r>
              <a:rPr lang="en-US" dirty="0" smtClean="0">
                <a:solidFill>
                  <a:srgbClr val="000000"/>
                </a:solidFill>
              </a:rPr>
              <a:t>:</a:t>
            </a:r>
          </a:p>
          <a:p>
            <a:r>
              <a:rPr lang="en-US" dirty="0" err="1" smtClean="0">
                <a:solidFill>
                  <a:srgbClr val="000000"/>
                </a:solidFill>
              </a:rPr>
              <a:t>Vrouwelijke</a:t>
            </a:r>
            <a:r>
              <a:rPr lang="en-US" dirty="0" smtClean="0">
                <a:solidFill>
                  <a:srgbClr val="000000"/>
                </a:solidFill>
              </a:rPr>
              <a:t>, </a:t>
            </a:r>
            <a:r>
              <a:rPr lang="en-US" dirty="0" err="1" smtClean="0">
                <a:solidFill>
                  <a:srgbClr val="000000"/>
                </a:solidFill>
              </a:rPr>
              <a:t>zorgzame</a:t>
            </a:r>
            <a:r>
              <a:rPr lang="en-US" dirty="0" smtClean="0">
                <a:solidFill>
                  <a:srgbClr val="000000"/>
                </a:solidFill>
              </a:rPr>
              <a:t> en </a:t>
            </a:r>
            <a:r>
              <a:rPr lang="en-US" dirty="0" err="1" smtClean="0">
                <a:solidFill>
                  <a:srgbClr val="000000"/>
                </a:solidFill>
              </a:rPr>
              <a:t>kwetsbare</a:t>
            </a:r>
            <a:r>
              <a:rPr lang="en-US" dirty="0" smtClean="0">
                <a:solidFill>
                  <a:srgbClr val="000000"/>
                </a:solidFill>
              </a:rPr>
              <a:t> </a:t>
            </a:r>
            <a:r>
              <a:rPr lang="en-US" dirty="0" err="1" smtClean="0">
                <a:solidFill>
                  <a:srgbClr val="000000"/>
                </a:solidFill>
              </a:rPr>
              <a:t>kant</a:t>
            </a:r>
            <a:r>
              <a:rPr lang="en-US" dirty="0" smtClean="0">
                <a:solidFill>
                  <a:srgbClr val="000000"/>
                </a:solidFill>
              </a:rPr>
              <a:t> </a:t>
            </a:r>
            <a:r>
              <a:rPr lang="en-US" dirty="0" err="1" smtClean="0">
                <a:solidFill>
                  <a:srgbClr val="000000"/>
                </a:solidFill>
              </a:rPr>
              <a:t>laten</a:t>
            </a:r>
            <a:r>
              <a:rPr lang="en-US" dirty="0" smtClean="0">
                <a:solidFill>
                  <a:srgbClr val="000000"/>
                </a:solidFill>
              </a:rPr>
              <a:t> </a:t>
            </a:r>
            <a:r>
              <a:rPr lang="en-US" dirty="0" err="1" smtClean="0">
                <a:solidFill>
                  <a:srgbClr val="000000"/>
                </a:solidFill>
              </a:rPr>
              <a:t>zien</a:t>
            </a:r>
            <a:endParaRPr lang="en-US" dirty="0" smtClean="0">
              <a:solidFill>
                <a:srgbClr val="000000"/>
              </a:solidFill>
            </a:endParaRPr>
          </a:p>
          <a:p>
            <a:r>
              <a:rPr lang="en-US" dirty="0" err="1" smtClean="0">
                <a:solidFill>
                  <a:srgbClr val="000000"/>
                </a:solidFill>
              </a:rPr>
              <a:t>Hulp</a:t>
            </a:r>
            <a:r>
              <a:rPr lang="en-US" dirty="0" smtClean="0">
                <a:solidFill>
                  <a:srgbClr val="000000"/>
                </a:solidFill>
              </a:rPr>
              <a:t> </a:t>
            </a:r>
            <a:r>
              <a:rPr lang="en-US" dirty="0" err="1" smtClean="0">
                <a:solidFill>
                  <a:srgbClr val="000000"/>
                </a:solidFill>
              </a:rPr>
              <a:t>durven</a:t>
            </a:r>
            <a:r>
              <a:rPr lang="en-US" dirty="0" smtClean="0">
                <a:solidFill>
                  <a:srgbClr val="000000"/>
                </a:solidFill>
              </a:rPr>
              <a:t> </a:t>
            </a:r>
            <a:r>
              <a:rPr lang="en-US" dirty="0" err="1" smtClean="0">
                <a:solidFill>
                  <a:srgbClr val="000000"/>
                </a:solidFill>
              </a:rPr>
              <a:t>vragen</a:t>
            </a:r>
            <a:endParaRPr lang="en-US" dirty="0" smtClean="0">
              <a:solidFill>
                <a:srgbClr val="000000"/>
              </a:solidFill>
            </a:endParaRPr>
          </a:p>
          <a:p>
            <a:r>
              <a:rPr lang="en-US" dirty="0" err="1" smtClean="0">
                <a:solidFill>
                  <a:srgbClr val="000000"/>
                </a:solidFill>
              </a:rPr>
              <a:t>Nieuw</a:t>
            </a:r>
            <a:r>
              <a:rPr lang="en-US" dirty="0" smtClean="0">
                <a:solidFill>
                  <a:srgbClr val="000000"/>
                </a:solidFill>
              </a:rPr>
              <a:t> begin</a:t>
            </a:r>
          </a:p>
          <a:p>
            <a:r>
              <a:rPr lang="en-US" dirty="0" err="1" smtClean="0">
                <a:solidFill>
                  <a:srgbClr val="000000"/>
                </a:solidFill>
              </a:rPr>
              <a:t>Geboorte</a:t>
            </a:r>
            <a:r>
              <a:rPr lang="en-US" dirty="0" smtClean="0">
                <a:solidFill>
                  <a:srgbClr val="000000"/>
                </a:solidFill>
              </a:rPr>
              <a:t> van </a:t>
            </a:r>
            <a:r>
              <a:rPr lang="en-US" dirty="0" err="1" smtClean="0">
                <a:solidFill>
                  <a:srgbClr val="000000"/>
                </a:solidFill>
              </a:rPr>
              <a:t>nieuw</a:t>
            </a:r>
            <a:r>
              <a:rPr lang="en-US" dirty="0" smtClean="0">
                <a:solidFill>
                  <a:srgbClr val="000000"/>
                </a:solidFill>
              </a:rPr>
              <a:t> </a:t>
            </a:r>
            <a:r>
              <a:rPr lang="en-US" dirty="0" err="1" smtClean="0">
                <a:solidFill>
                  <a:srgbClr val="000000"/>
                </a:solidFill>
              </a:rPr>
              <a:t>idee</a:t>
            </a:r>
            <a:r>
              <a:rPr lang="en-US" dirty="0" smtClean="0">
                <a:solidFill>
                  <a:srgbClr val="000000"/>
                </a:solidFill>
              </a:rPr>
              <a:t>, baby of </a:t>
            </a:r>
            <a:r>
              <a:rPr lang="en-US" dirty="0" err="1" smtClean="0">
                <a:solidFill>
                  <a:srgbClr val="000000"/>
                </a:solidFill>
              </a:rPr>
              <a:t>richting</a:t>
            </a:r>
            <a:r>
              <a:rPr lang="en-US" dirty="0" smtClean="0">
                <a:solidFill>
                  <a:srgbClr val="000000"/>
                </a:solidFill>
              </a:rPr>
              <a:t> in het </a:t>
            </a:r>
            <a:r>
              <a:rPr lang="en-US" dirty="0" err="1" smtClean="0">
                <a:solidFill>
                  <a:srgbClr val="000000"/>
                </a:solidFill>
              </a:rPr>
              <a:t>leven</a:t>
            </a:r>
            <a:endParaRPr lang="en-US" dirty="0" smtClean="0">
              <a:solidFill>
                <a:srgbClr val="000000"/>
              </a:solidFill>
            </a:endParaRPr>
          </a:p>
          <a:p>
            <a:endParaRPr lang="en-US" dirty="0" smtClean="0"/>
          </a:p>
        </p:txBody>
      </p:sp>
    </p:spTree>
    <p:custDataLst>
      <p:tags r:id="rId1"/>
    </p:custDataLst>
    <p:extLst>
      <p:ext uri="{BB962C8B-B14F-4D97-AF65-F5344CB8AC3E}">
        <p14:creationId xmlns:p14="http://schemas.microsoft.com/office/powerpoint/2010/main" val="85658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CCB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solidFill>
                  <a:srgbClr val="000000"/>
                </a:solidFill>
              </a:rPr>
              <a:t>Begonnen</a:t>
            </a:r>
            <a:r>
              <a:rPr lang="en-US" dirty="0">
                <a:solidFill>
                  <a:srgbClr val="000000"/>
                </a:solidFill>
              </a:rPr>
              <a:t> met de </a:t>
            </a:r>
            <a:r>
              <a:rPr lang="en-US" dirty="0" err="1">
                <a:solidFill>
                  <a:srgbClr val="000000"/>
                </a:solidFill>
              </a:rPr>
              <a:t>kleur</a:t>
            </a:r>
            <a:r>
              <a:rPr lang="en-US" dirty="0">
                <a:solidFill>
                  <a:srgbClr val="000000"/>
                </a:solidFill>
              </a:rPr>
              <a:t> </a:t>
            </a:r>
            <a:r>
              <a:rPr lang="en-US" dirty="0" err="1">
                <a:solidFill>
                  <a:srgbClr val="000000"/>
                </a:solidFill>
              </a:rPr>
              <a:t>roze</a:t>
            </a:r>
            <a:endParaRPr lang="en-US" dirty="0"/>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76255" y="1484784"/>
            <a:ext cx="8144217" cy="2677656"/>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000000"/>
                </a:solidFill>
              </a:rPr>
              <a:t>Moet je voor iemand zorgen?</a:t>
            </a:r>
          </a:p>
          <a:p>
            <a:pPr marL="457200" indent="-457200">
              <a:buFont typeface="Arial" pitchFamily="34" charset="0"/>
              <a:buChar char="•"/>
            </a:pPr>
            <a:r>
              <a:rPr lang="en-NZ" sz="2800" dirty="0" smtClean="0">
                <a:solidFill>
                  <a:srgbClr val="000000"/>
                </a:solidFill>
              </a:rPr>
              <a:t>Voel je je kwetsbaar of durf je jezelf kwetsbaar op te stellen en om hulp te vragen?</a:t>
            </a:r>
          </a:p>
          <a:p>
            <a:pPr marL="457200" indent="-457200">
              <a:buFont typeface="Arial" pitchFamily="34" charset="0"/>
              <a:buChar char="•"/>
            </a:pPr>
            <a:r>
              <a:rPr lang="en-NZ" sz="2800" dirty="0" smtClean="0">
                <a:solidFill>
                  <a:srgbClr val="000000"/>
                </a:solidFill>
              </a:rPr>
              <a:t>Was er een geboorte of heb je een nieuw concept / idee gekregen of een nieuwe levensrichting</a:t>
            </a:r>
            <a:r>
              <a:rPr lang="nl-NL" sz="2800" dirty="0" smtClean="0">
                <a:solidFill>
                  <a:srgbClr val="000000"/>
                </a:solidFill>
              </a:rPr>
              <a:t> gevonden</a:t>
            </a:r>
            <a:r>
              <a:rPr lang="en-NZ" sz="2800" dirty="0" smtClean="0">
                <a:solidFill>
                  <a:srgbClr val="000000"/>
                </a:solidFill>
              </a:rPr>
              <a:t>?</a:t>
            </a:r>
            <a:endParaRPr lang="en-NZ" sz="2800" dirty="0">
              <a:solidFill>
                <a:srgbClr val="FFFFCC"/>
              </a:solidFill>
            </a:endParaRPr>
          </a:p>
        </p:txBody>
      </p:sp>
    </p:spTree>
    <p:custDataLst>
      <p:tags r:id="rId1"/>
    </p:custDataLst>
    <p:extLst>
      <p:ext uri="{BB962C8B-B14F-4D97-AF65-F5344CB8AC3E}">
        <p14:creationId xmlns:p14="http://schemas.microsoft.com/office/powerpoint/2010/main" val="330781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anim calcmode="lin" valueType="num">
                                      <p:cBhvr>
                                        <p:cTn id="2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fade">
                                      <p:cBhvr>
                                        <p:cTn id="29" dur="1000"/>
                                        <p:tgtEl>
                                          <p:spTgt spid="7">
                                            <p:txEl>
                                              <p:pRg st="2" end="2"/>
                                            </p:txEl>
                                          </p:spTgt>
                                        </p:tgtEl>
                                      </p:cBhvr>
                                    </p:animEffect>
                                    <p:anim calcmode="lin" valueType="num">
                                      <p:cBhvr>
                                        <p:cTn id="3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000000"/>
                </a:solidFill>
              </a:rPr>
              <a:t>Begonnen</a:t>
            </a:r>
            <a:r>
              <a:rPr lang="en-US" dirty="0" smtClean="0">
                <a:solidFill>
                  <a:srgbClr val="000000"/>
                </a:solidFill>
              </a:rPr>
              <a:t> met de </a:t>
            </a:r>
            <a:r>
              <a:rPr lang="en-US" dirty="0" err="1" smtClean="0">
                <a:solidFill>
                  <a:srgbClr val="000000"/>
                </a:solidFill>
              </a:rPr>
              <a:t>kleur</a:t>
            </a:r>
            <a:r>
              <a:rPr lang="en-US" dirty="0" smtClean="0">
                <a:solidFill>
                  <a:srgbClr val="000000"/>
                </a:solidFill>
              </a:rPr>
              <a:t> wit</a:t>
            </a:r>
            <a:endParaRPr lang="en-US" dirty="0">
              <a:solidFill>
                <a:srgbClr val="000000"/>
              </a:solidFill>
            </a:endParaRPr>
          </a:p>
        </p:txBody>
      </p:sp>
      <p:sp>
        <p:nvSpPr>
          <p:cNvPr id="3" name="Content Placeholder 2"/>
          <p:cNvSpPr>
            <a:spLocks noGrp="1"/>
          </p:cNvSpPr>
          <p:nvPr>
            <p:ph idx="1"/>
          </p:nvPr>
        </p:nvSpPr>
        <p:spPr>
          <a:xfrm>
            <a:off x="457200" y="1600200"/>
            <a:ext cx="8229600" cy="5607688"/>
          </a:xfrm>
        </p:spPr>
        <p:txBody>
          <a:bodyPr>
            <a:spAutoFit/>
          </a:bodyPr>
          <a:lstStyle/>
          <a:p>
            <a:pPr marL="0" indent="0">
              <a:buNone/>
            </a:pPr>
            <a:r>
              <a:rPr lang="en-US" dirty="0" err="1">
                <a:solidFill>
                  <a:srgbClr val="000000"/>
                </a:solidFill>
              </a:rPr>
              <a:t>Als</a:t>
            </a:r>
            <a:r>
              <a:rPr lang="en-US" dirty="0">
                <a:solidFill>
                  <a:srgbClr val="000000"/>
                </a:solidFill>
              </a:rPr>
              <a:t> je </a:t>
            </a:r>
            <a:r>
              <a:rPr lang="en-US" dirty="0" err="1">
                <a:solidFill>
                  <a:srgbClr val="000000"/>
                </a:solidFill>
              </a:rPr>
              <a:t>begonnen</a:t>
            </a:r>
            <a:r>
              <a:rPr lang="en-US" dirty="0">
                <a:solidFill>
                  <a:srgbClr val="000000"/>
                </a:solidFill>
              </a:rPr>
              <a:t> bent met het </a:t>
            </a:r>
            <a:r>
              <a:rPr lang="en-US" dirty="0" err="1">
                <a:solidFill>
                  <a:srgbClr val="000000"/>
                </a:solidFill>
              </a:rPr>
              <a:t>dragen</a:t>
            </a:r>
            <a:r>
              <a:rPr lang="en-US" dirty="0">
                <a:solidFill>
                  <a:srgbClr val="000000"/>
                </a:solidFill>
              </a:rPr>
              <a:t> van de </a:t>
            </a:r>
            <a:r>
              <a:rPr lang="en-US" dirty="0" err="1">
                <a:solidFill>
                  <a:srgbClr val="000000"/>
                </a:solidFill>
              </a:rPr>
              <a:t>kleur</a:t>
            </a:r>
            <a:r>
              <a:rPr lang="en-US" dirty="0">
                <a:solidFill>
                  <a:srgbClr val="000000"/>
                </a:solidFill>
              </a:rPr>
              <a:t> </a:t>
            </a:r>
            <a:r>
              <a:rPr lang="en-US" dirty="0" smtClean="0">
                <a:solidFill>
                  <a:srgbClr val="000000"/>
                </a:solidFill>
              </a:rPr>
              <a:t>wit </a:t>
            </a:r>
            <a:r>
              <a:rPr lang="en-US" dirty="0" err="1">
                <a:solidFill>
                  <a:srgbClr val="000000"/>
                </a:solidFill>
              </a:rPr>
              <a:t>dan</a:t>
            </a:r>
            <a:r>
              <a:rPr lang="en-US" dirty="0">
                <a:solidFill>
                  <a:srgbClr val="000000"/>
                </a:solidFill>
              </a:rPr>
              <a:t> </a:t>
            </a:r>
            <a:r>
              <a:rPr lang="en-US" dirty="0" err="1">
                <a:solidFill>
                  <a:srgbClr val="000000"/>
                </a:solidFill>
              </a:rPr>
              <a:t>geeft</a:t>
            </a:r>
            <a:r>
              <a:rPr lang="en-US" dirty="0">
                <a:solidFill>
                  <a:srgbClr val="000000"/>
                </a:solidFill>
              </a:rPr>
              <a:t> </a:t>
            </a:r>
            <a:r>
              <a:rPr lang="en-US" dirty="0" err="1">
                <a:solidFill>
                  <a:srgbClr val="000000"/>
                </a:solidFill>
              </a:rPr>
              <a:t>dit</a:t>
            </a:r>
            <a:r>
              <a:rPr lang="en-US" dirty="0">
                <a:solidFill>
                  <a:srgbClr val="000000"/>
                </a:solidFill>
              </a:rPr>
              <a:t> </a:t>
            </a:r>
            <a:r>
              <a:rPr lang="en-US" dirty="0" err="1">
                <a:solidFill>
                  <a:srgbClr val="000000"/>
                </a:solidFill>
              </a:rPr>
              <a:t>informatie</a:t>
            </a:r>
            <a:r>
              <a:rPr lang="en-US" dirty="0">
                <a:solidFill>
                  <a:srgbClr val="000000"/>
                </a:solidFill>
              </a:rPr>
              <a:t> over </a:t>
            </a:r>
            <a:r>
              <a:rPr lang="en-US" dirty="0" err="1">
                <a:solidFill>
                  <a:srgbClr val="000000"/>
                </a:solidFill>
              </a:rPr>
              <a:t>een</a:t>
            </a:r>
            <a:r>
              <a:rPr lang="en-US" dirty="0">
                <a:solidFill>
                  <a:srgbClr val="000000"/>
                </a:solidFill>
              </a:rPr>
              <a:t> </a:t>
            </a:r>
            <a:r>
              <a:rPr lang="en-US" dirty="0" err="1">
                <a:solidFill>
                  <a:srgbClr val="000000"/>
                </a:solidFill>
              </a:rPr>
              <a:t>emotionele</a:t>
            </a:r>
            <a:r>
              <a:rPr lang="en-US" dirty="0">
                <a:solidFill>
                  <a:srgbClr val="000000"/>
                </a:solidFill>
              </a:rPr>
              <a:t> </a:t>
            </a:r>
            <a:r>
              <a:rPr lang="en-US" dirty="0" err="1">
                <a:solidFill>
                  <a:srgbClr val="000000"/>
                </a:solidFill>
              </a:rPr>
              <a:t>verandering</a:t>
            </a:r>
            <a:r>
              <a:rPr lang="en-US" dirty="0">
                <a:solidFill>
                  <a:srgbClr val="000000"/>
                </a:solidFill>
              </a:rPr>
              <a:t> / </a:t>
            </a:r>
            <a:r>
              <a:rPr lang="en-US" dirty="0" err="1">
                <a:solidFill>
                  <a:srgbClr val="000000"/>
                </a:solidFill>
              </a:rPr>
              <a:t>gebeurtenis</a:t>
            </a:r>
            <a:r>
              <a:rPr lang="en-US" dirty="0">
                <a:solidFill>
                  <a:srgbClr val="000000"/>
                </a:solidFill>
              </a:rPr>
              <a:t> die </a:t>
            </a:r>
            <a:r>
              <a:rPr lang="en-US" dirty="0" err="1">
                <a:solidFill>
                  <a:srgbClr val="000000"/>
                </a:solidFill>
              </a:rPr>
              <a:t>heeft</a:t>
            </a:r>
            <a:r>
              <a:rPr lang="en-US" dirty="0">
                <a:solidFill>
                  <a:srgbClr val="000000"/>
                </a:solidFill>
              </a:rPr>
              <a:t> </a:t>
            </a:r>
            <a:r>
              <a:rPr lang="en-US" dirty="0" err="1">
                <a:solidFill>
                  <a:srgbClr val="000000"/>
                </a:solidFill>
              </a:rPr>
              <a:t>plaats</a:t>
            </a:r>
            <a:r>
              <a:rPr lang="en-US" dirty="0">
                <a:solidFill>
                  <a:srgbClr val="000000"/>
                </a:solidFill>
              </a:rPr>
              <a:t> </a:t>
            </a:r>
            <a:r>
              <a:rPr lang="en-US" dirty="0" err="1">
                <a:solidFill>
                  <a:srgbClr val="000000"/>
                </a:solidFill>
              </a:rPr>
              <a:t>gevonden</a:t>
            </a:r>
            <a:r>
              <a:rPr lang="en-US" dirty="0" smtClean="0">
                <a:solidFill>
                  <a:srgbClr val="000000"/>
                </a:solidFill>
              </a:rPr>
              <a:t>:</a:t>
            </a:r>
          </a:p>
          <a:p>
            <a:r>
              <a:rPr lang="en-US" dirty="0" smtClean="0">
                <a:solidFill>
                  <a:srgbClr val="000000"/>
                </a:solidFill>
              </a:rPr>
              <a:t>Je </a:t>
            </a:r>
            <a:r>
              <a:rPr lang="en-US" dirty="0" err="1" smtClean="0">
                <a:solidFill>
                  <a:srgbClr val="000000"/>
                </a:solidFill>
              </a:rPr>
              <a:t>overweegt</a:t>
            </a:r>
            <a:r>
              <a:rPr lang="en-US" dirty="0" smtClean="0">
                <a:solidFill>
                  <a:srgbClr val="000000"/>
                </a:solidFill>
              </a:rPr>
              <a:t> </a:t>
            </a:r>
            <a:r>
              <a:rPr lang="en-US" dirty="0" err="1" smtClean="0">
                <a:solidFill>
                  <a:srgbClr val="000000"/>
                </a:solidFill>
              </a:rPr>
              <a:t>nieuwe</a:t>
            </a:r>
            <a:r>
              <a:rPr lang="en-US" dirty="0" smtClean="0">
                <a:solidFill>
                  <a:srgbClr val="000000"/>
                </a:solidFill>
              </a:rPr>
              <a:t> </a:t>
            </a:r>
            <a:r>
              <a:rPr lang="nl-NL" dirty="0" smtClean="0">
                <a:solidFill>
                  <a:srgbClr val="000000"/>
                </a:solidFill>
              </a:rPr>
              <a:t>ideeën</a:t>
            </a:r>
            <a:endParaRPr lang="en-US" dirty="0" smtClean="0">
              <a:solidFill>
                <a:srgbClr val="000000"/>
              </a:solidFill>
            </a:endParaRPr>
          </a:p>
          <a:p>
            <a:r>
              <a:rPr lang="en-US" dirty="0" err="1" smtClean="0">
                <a:solidFill>
                  <a:srgbClr val="000000"/>
                </a:solidFill>
              </a:rPr>
              <a:t>Nieuwe</a:t>
            </a:r>
            <a:r>
              <a:rPr lang="en-US" dirty="0" smtClean="0">
                <a:solidFill>
                  <a:srgbClr val="000000"/>
                </a:solidFill>
              </a:rPr>
              <a:t> </a:t>
            </a:r>
            <a:r>
              <a:rPr lang="en-US" dirty="0" err="1" smtClean="0">
                <a:solidFill>
                  <a:srgbClr val="000000"/>
                </a:solidFill>
              </a:rPr>
              <a:t>richting</a:t>
            </a:r>
            <a:r>
              <a:rPr lang="en-US" dirty="0" smtClean="0">
                <a:solidFill>
                  <a:srgbClr val="000000"/>
                </a:solidFill>
              </a:rPr>
              <a:t> in</a:t>
            </a:r>
            <a:r>
              <a:rPr lang="nl-NL" dirty="0" smtClean="0">
                <a:solidFill>
                  <a:srgbClr val="000000"/>
                </a:solidFill>
              </a:rPr>
              <a:t> het</a:t>
            </a:r>
            <a:r>
              <a:rPr lang="en-US" dirty="0" smtClean="0">
                <a:solidFill>
                  <a:srgbClr val="000000"/>
                </a:solidFill>
              </a:rPr>
              <a:t> </a:t>
            </a:r>
            <a:r>
              <a:rPr lang="en-US" dirty="0" err="1" smtClean="0">
                <a:solidFill>
                  <a:srgbClr val="000000"/>
                </a:solidFill>
              </a:rPr>
              <a:t>leven</a:t>
            </a:r>
            <a:r>
              <a:rPr lang="en-US" dirty="0" smtClean="0">
                <a:solidFill>
                  <a:srgbClr val="000000"/>
                </a:solidFill>
              </a:rPr>
              <a:t> </a:t>
            </a:r>
          </a:p>
          <a:p>
            <a:r>
              <a:rPr lang="en-US" dirty="0" smtClean="0">
                <a:solidFill>
                  <a:srgbClr val="000000"/>
                </a:solidFill>
              </a:rPr>
              <a:t>Je </a:t>
            </a:r>
            <a:r>
              <a:rPr lang="en-US" dirty="0" err="1" smtClean="0">
                <a:solidFill>
                  <a:srgbClr val="000000"/>
                </a:solidFill>
              </a:rPr>
              <a:t>individualiteit</a:t>
            </a:r>
            <a:r>
              <a:rPr lang="en-US" dirty="0" smtClean="0">
                <a:solidFill>
                  <a:srgbClr val="000000"/>
                </a:solidFill>
              </a:rPr>
              <a:t> </a:t>
            </a:r>
            <a:r>
              <a:rPr lang="en-US" dirty="0" err="1" smtClean="0">
                <a:solidFill>
                  <a:srgbClr val="000000"/>
                </a:solidFill>
              </a:rPr>
              <a:t>uitdragen</a:t>
            </a:r>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p:txBody>
      </p:sp>
    </p:spTree>
    <p:custDataLst>
      <p:tags r:id="rId1"/>
    </p:custDataLst>
    <p:extLst>
      <p:ext uri="{BB962C8B-B14F-4D97-AF65-F5344CB8AC3E}">
        <p14:creationId xmlns:p14="http://schemas.microsoft.com/office/powerpoint/2010/main" val="3487840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solidFill>
                  <a:srgbClr val="000000"/>
                </a:solidFill>
              </a:rPr>
              <a:t>Begonnen</a:t>
            </a:r>
            <a:r>
              <a:rPr lang="en-US" dirty="0">
                <a:solidFill>
                  <a:srgbClr val="000000"/>
                </a:solidFill>
              </a:rPr>
              <a:t> met de </a:t>
            </a:r>
            <a:r>
              <a:rPr lang="en-US" dirty="0" err="1">
                <a:solidFill>
                  <a:srgbClr val="000000"/>
                </a:solidFill>
              </a:rPr>
              <a:t>kleur</a:t>
            </a:r>
            <a:r>
              <a:rPr lang="en-US" dirty="0">
                <a:solidFill>
                  <a:srgbClr val="000000"/>
                </a:solidFill>
              </a:rPr>
              <a:t> wit</a:t>
            </a:r>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76255" y="1484784"/>
            <a:ext cx="8144217" cy="2246769"/>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000000"/>
                </a:solidFill>
              </a:rPr>
              <a:t>Kun je je uniek-zijn laten zien? </a:t>
            </a:r>
          </a:p>
          <a:p>
            <a:pPr marL="457200" indent="-457200">
              <a:buFont typeface="Arial" pitchFamily="34" charset="0"/>
              <a:buChar char="•"/>
            </a:pPr>
            <a:r>
              <a:rPr lang="en-NZ" sz="2800" dirty="0" smtClean="0">
                <a:solidFill>
                  <a:srgbClr val="000000"/>
                </a:solidFill>
              </a:rPr>
              <a:t>Sta je open voor nieuwe ervaringen of overweeg je andere mogelijkheden in je leven? </a:t>
            </a:r>
          </a:p>
          <a:p>
            <a:pPr marL="457200" indent="-457200">
              <a:buFont typeface="Arial" pitchFamily="34" charset="0"/>
              <a:buChar char="•"/>
            </a:pPr>
            <a:r>
              <a:rPr lang="en-NZ" sz="2800" dirty="0" smtClean="0">
                <a:solidFill>
                  <a:srgbClr val="000000"/>
                </a:solidFill>
              </a:rPr>
              <a:t>Heb je nieuwe idee</a:t>
            </a:r>
            <a:r>
              <a:rPr lang="nl-NL" sz="2800" dirty="0" err="1" smtClean="0">
                <a:solidFill>
                  <a:srgbClr val="000000"/>
                </a:solidFill>
              </a:rPr>
              <a:t>ën</a:t>
            </a:r>
            <a:r>
              <a:rPr lang="en-NZ" sz="2800" dirty="0" smtClean="0">
                <a:solidFill>
                  <a:srgbClr val="000000"/>
                </a:solidFill>
              </a:rPr>
              <a:t> of wil je een nieuwe richting inslaan? </a:t>
            </a:r>
            <a:endParaRPr lang="en-NZ" sz="2800" dirty="0">
              <a:solidFill>
                <a:srgbClr val="000000"/>
              </a:solidFill>
            </a:endParaRPr>
          </a:p>
        </p:txBody>
      </p:sp>
    </p:spTree>
    <p:custDataLst>
      <p:tags r:id="rId1"/>
    </p:custDataLst>
    <p:extLst>
      <p:ext uri="{BB962C8B-B14F-4D97-AF65-F5344CB8AC3E}">
        <p14:creationId xmlns:p14="http://schemas.microsoft.com/office/powerpoint/2010/main" val="39359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anim calcmode="lin" valueType="num">
                                      <p:cBhvr>
                                        <p:cTn id="2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fade">
                                      <p:cBhvr>
                                        <p:cTn id="29" dur="1000"/>
                                        <p:tgtEl>
                                          <p:spTgt spid="7">
                                            <p:txEl>
                                              <p:pRg st="2" end="2"/>
                                            </p:txEl>
                                          </p:spTgt>
                                        </p:tgtEl>
                                      </p:cBhvr>
                                    </p:animEffect>
                                    <p:anim calcmode="lin" valueType="num">
                                      <p:cBhvr>
                                        <p:cTn id="3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Begonnen</a:t>
            </a:r>
            <a:r>
              <a:rPr lang="en-US" dirty="0"/>
              <a:t> met de </a:t>
            </a:r>
            <a:r>
              <a:rPr lang="en-US" dirty="0" err="1"/>
              <a:t>kleur</a:t>
            </a:r>
            <a:r>
              <a:rPr lang="en-US" dirty="0"/>
              <a:t> </a:t>
            </a:r>
            <a:r>
              <a:rPr lang="en-US" dirty="0" err="1" smtClean="0"/>
              <a:t>grijs</a:t>
            </a:r>
            <a:endParaRPr lang="en-US" dirty="0"/>
          </a:p>
        </p:txBody>
      </p:sp>
      <p:sp>
        <p:nvSpPr>
          <p:cNvPr id="3" name="Content Placeholder 2"/>
          <p:cNvSpPr>
            <a:spLocks noGrp="1"/>
          </p:cNvSpPr>
          <p:nvPr>
            <p:ph idx="1"/>
          </p:nvPr>
        </p:nvSpPr>
        <p:spPr>
          <a:xfrm>
            <a:off x="457200" y="1600200"/>
            <a:ext cx="8229600" cy="6198619"/>
          </a:xfrm>
        </p:spPr>
        <p:txBody>
          <a:bodyPr>
            <a:spAutoFit/>
          </a:bodyPr>
          <a:lstStyle/>
          <a:p>
            <a:pPr marL="0" indent="0">
              <a:buNone/>
            </a:pPr>
            <a:r>
              <a:rPr lang="en-US" dirty="0" err="1"/>
              <a:t>Als</a:t>
            </a:r>
            <a:r>
              <a:rPr lang="en-US" dirty="0"/>
              <a:t> je </a:t>
            </a:r>
            <a:r>
              <a:rPr lang="en-US" dirty="0" err="1"/>
              <a:t>begonnen</a:t>
            </a:r>
            <a:r>
              <a:rPr lang="en-US" dirty="0"/>
              <a:t> bent met het </a:t>
            </a:r>
            <a:r>
              <a:rPr lang="en-US" dirty="0" err="1"/>
              <a:t>dragen</a:t>
            </a:r>
            <a:r>
              <a:rPr lang="en-US" dirty="0"/>
              <a:t> van de </a:t>
            </a:r>
            <a:r>
              <a:rPr lang="en-US" dirty="0" err="1"/>
              <a:t>kleur</a:t>
            </a:r>
            <a:r>
              <a:rPr lang="en-US" dirty="0"/>
              <a:t> bruin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smtClean="0"/>
              <a:t>:</a:t>
            </a:r>
          </a:p>
          <a:p>
            <a:r>
              <a:rPr lang="en-US" dirty="0" err="1" smtClean="0"/>
              <a:t>Rationeel</a:t>
            </a:r>
            <a:r>
              <a:rPr lang="en-US" dirty="0" smtClean="0"/>
              <a:t> </a:t>
            </a:r>
            <a:r>
              <a:rPr lang="en-US" dirty="0" err="1" smtClean="0"/>
              <a:t>denken</a:t>
            </a:r>
            <a:endParaRPr lang="en-US" dirty="0" smtClean="0"/>
          </a:p>
          <a:p>
            <a:r>
              <a:rPr lang="en-US" dirty="0" err="1" smtClean="0"/>
              <a:t>Intelligentie</a:t>
            </a:r>
            <a:r>
              <a:rPr lang="en-US" dirty="0" smtClean="0"/>
              <a:t> </a:t>
            </a:r>
            <a:r>
              <a:rPr lang="en-US" dirty="0" err="1" smtClean="0"/>
              <a:t>willen</a:t>
            </a:r>
            <a:r>
              <a:rPr lang="en-US" dirty="0" smtClean="0"/>
              <a:t> </a:t>
            </a:r>
            <a:r>
              <a:rPr lang="en-US" dirty="0" err="1" smtClean="0"/>
              <a:t>uitstralen</a:t>
            </a:r>
            <a:endParaRPr lang="en-US" dirty="0" smtClean="0"/>
          </a:p>
          <a:p>
            <a:r>
              <a:rPr lang="en-US" dirty="0" err="1" smtClean="0"/>
              <a:t>Professioneel</a:t>
            </a:r>
            <a:r>
              <a:rPr lang="en-US" dirty="0" smtClean="0"/>
              <a:t> </a:t>
            </a:r>
            <a:r>
              <a:rPr lang="en-US" dirty="0" err="1" smtClean="0"/>
              <a:t>willen</a:t>
            </a:r>
            <a:r>
              <a:rPr lang="en-US" dirty="0" smtClean="0"/>
              <a:t> </a:t>
            </a:r>
            <a:r>
              <a:rPr lang="en-US" dirty="0" err="1" smtClean="0"/>
              <a:t>zijn</a:t>
            </a:r>
            <a:endParaRPr lang="en-US" dirty="0" smtClean="0"/>
          </a:p>
          <a:p>
            <a:r>
              <a:rPr lang="en-US" dirty="0" err="1" smtClean="0"/>
              <a:t>Effici</a:t>
            </a:r>
            <a:r>
              <a:rPr lang="nl-NL" dirty="0" err="1" smtClean="0"/>
              <a:t>ënt</a:t>
            </a:r>
            <a:r>
              <a:rPr lang="en-US" dirty="0" smtClean="0"/>
              <a:t> </a:t>
            </a:r>
            <a:r>
              <a:rPr lang="en-US" dirty="0" err="1" smtClean="0"/>
              <a:t>werken</a:t>
            </a:r>
            <a:endParaRPr lang="en-US" dirty="0" smtClean="0"/>
          </a:p>
          <a:p>
            <a:r>
              <a:rPr lang="en-US" dirty="0" err="1" smtClean="0"/>
              <a:t>Kwaliteit</a:t>
            </a:r>
            <a:r>
              <a:rPr lang="en-US" dirty="0" smtClean="0"/>
              <a:t> </a:t>
            </a:r>
            <a:r>
              <a:rPr lang="en-US" dirty="0" err="1" smtClean="0"/>
              <a:t>belangrijk</a:t>
            </a:r>
            <a:r>
              <a:rPr lang="en-US" dirty="0" smtClean="0"/>
              <a:t> </a:t>
            </a:r>
            <a:r>
              <a:rPr lang="en-US" dirty="0" err="1" smtClean="0"/>
              <a:t>vinden</a:t>
            </a:r>
            <a:endParaRPr lang="en-US" dirty="0" smtClean="0"/>
          </a:p>
          <a:p>
            <a:endParaRPr lang="en-US" dirty="0" smtClean="0"/>
          </a:p>
          <a:p>
            <a:endParaRPr lang="en-US" dirty="0" smtClean="0"/>
          </a:p>
        </p:txBody>
      </p:sp>
    </p:spTree>
    <p:custDataLst>
      <p:tags r:id="rId1"/>
    </p:custDataLst>
    <p:extLst>
      <p:ext uri="{BB962C8B-B14F-4D97-AF65-F5344CB8AC3E}">
        <p14:creationId xmlns:p14="http://schemas.microsoft.com/office/powerpoint/2010/main" val="244482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Begonnen</a:t>
            </a:r>
            <a:r>
              <a:rPr lang="en-US" dirty="0"/>
              <a:t> met de </a:t>
            </a:r>
            <a:r>
              <a:rPr lang="en-US" dirty="0" err="1"/>
              <a:t>kleur</a:t>
            </a:r>
            <a:r>
              <a:rPr lang="en-US" dirty="0"/>
              <a:t> </a:t>
            </a:r>
            <a:r>
              <a:rPr lang="en-US" dirty="0" err="1"/>
              <a:t>grijs</a:t>
            </a:r>
            <a:endParaRPr lang="en-US" dirty="0"/>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76255" y="1484784"/>
            <a:ext cx="8144217" cy="1815882"/>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Wil je meer kwaliteit, struktuur, discipline en profes</a:t>
            </a:r>
            <a:r>
              <a:rPr lang="nl-NL" sz="2800" dirty="0" err="1" smtClean="0">
                <a:solidFill>
                  <a:srgbClr val="FFFFCC"/>
                </a:solidFill>
              </a:rPr>
              <a:t>sionaliteit</a:t>
            </a:r>
            <a:r>
              <a:rPr lang="en-NZ" sz="2800" dirty="0" smtClean="0">
                <a:solidFill>
                  <a:srgbClr val="FFFFCC"/>
                </a:solidFill>
              </a:rPr>
              <a:t> in je leven brengen?</a:t>
            </a:r>
          </a:p>
          <a:p>
            <a:pPr marL="457200" indent="-457200">
              <a:buFont typeface="Arial" pitchFamily="34" charset="0"/>
              <a:buChar char="•"/>
            </a:pPr>
            <a:r>
              <a:rPr lang="en-NZ" sz="2800" dirty="0" smtClean="0">
                <a:solidFill>
                  <a:srgbClr val="FFFFCC"/>
                </a:solidFill>
              </a:rPr>
              <a:t>Werk je nu vanuit je ratio en intellect i</a:t>
            </a:r>
            <a:r>
              <a:rPr lang="nl-NL" sz="2800" dirty="0" smtClean="0">
                <a:solidFill>
                  <a:srgbClr val="FFFFCC"/>
                </a:solidFill>
              </a:rPr>
              <a:t>n plaats vanuit </a:t>
            </a:r>
            <a:r>
              <a:rPr lang="en-NZ" sz="2800" dirty="0" smtClean="0">
                <a:solidFill>
                  <a:srgbClr val="FFFFCC"/>
                </a:solidFill>
              </a:rPr>
              <a:t>je emoties?</a:t>
            </a:r>
            <a:endParaRPr lang="en-NZ" sz="2800" dirty="0">
              <a:solidFill>
                <a:srgbClr val="FFFFCC"/>
              </a:solidFill>
            </a:endParaRPr>
          </a:p>
        </p:txBody>
      </p:sp>
    </p:spTree>
    <p:custDataLst>
      <p:tags r:id="rId1"/>
    </p:custDataLst>
    <p:extLst>
      <p:ext uri="{BB962C8B-B14F-4D97-AF65-F5344CB8AC3E}">
        <p14:creationId xmlns:p14="http://schemas.microsoft.com/office/powerpoint/2010/main" val="116499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anim calcmode="lin" valueType="num">
                                      <p:cBhvr>
                                        <p:cTn id="2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Begonnen</a:t>
            </a:r>
            <a:r>
              <a:rPr lang="en-US" dirty="0"/>
              <a:t> met de </a:t>
            </a:r>
            <a:r>
              <a:rPr lang="en-US" dirty="0" err="1"/>
              <a:t>kleur</a:t>
            </a:r>
            <a:r>
              <a:rPr lang="en-US" dirty="0"/>
              <a:t> </a:t>
            </a:r>
            <a:r>
              <a:rPr lang="en-US" dirty="0" err="1" smtClean="0"/>
              <a:t>bordeaux</a:t>
            </a:r>
            <a:endParaRPr lang="en-US" dirty="0"/>
          </a:p>
        </p:txBody>
      </p:sp>
      <p:sp>
        <p:nvSpPr>
          <p:cNvPr id="3" name="Content Placeholder 2"/>
          <p:cNvSpPr>
            <a:spLocks noGrp="1"/>
          </p:cNvSpPr>
          <p:nvPr>
            <p:ph idx="1"/>
          </p:nvPr>
        </p:nvSpPr>
        <p:spPr>
          <a:xfrm>
            <a:off x="457200" y="1600200"/>
            <a:ext cx="8229600" cy="7183505"/>
          </a:xfrm>
        </p:spPr>
        <p:txBody>
          <a:bodyPr>
            <a:spAutoFit/>
          </a:bodyPr>
          <a:lstStyle/>
          <a:p>
            <a:pPr marL="0" indent="0">
              <a:buNone/>
            </a:pPr>
            <a:r>
              <a:rPr lang="en-US" dirty="0" err="1"/>
              <a:t>Als</a:t>
            </a:r>
            <a:r>
              <a:rPr lang="en-US" dirty="0"/>
              <a:t> je </a:t>
            </a:r>
            <a:r>
              <a:rPr lang="en-US" dirty="0" err="1"/>
              <a:t>begonnen</a:t>
            </a:r>
            <a:r>
              <a:rPr lang="en-US" dirty="0"/>
              <a:t> bent met het </a:t>
            </a:r>
            <a:r>
              <a:rPr lang="en-US" dirty="0" err="1"/>
              <a:t>dragen</a:t>
            </a:r>
            <a:r>
              <a:rPr lang="en-US" dirty="0"/>
              <a:t> van de </a:t>
            </a:r>
            <a:r>
              <a:rPr lang="en-US" dirty="0" err="1"/>
              <a:t>kleur</a:t>
            </a:r>
            <a:r>
              <a:rPr lang="en-US" dirty="0"/>
              <a:t> </a:t>
            </a:r>
            <a:r>
              <a:rPr lang="en-US" dirty="0" err="1" smtClean="0"/>
              <a:t>bordeaux</a:t>
            </a:r>
            <a:r>
              <a:rPr lang="en-US" dirty="0" smtClean="0"/>
              <a:t>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a:t>:</a:t>
            </a:r>
          </a:p>
          <a:p>
            <a:r>
              <a:rPr lang="en-US" dirty="0" smtClean="0"/>
              <a:t>Meer </a:t>
            </a:r>
            <a:r>
              <a:rPr lang="en-US" dirty="0" err="1" smtClean="0"/>
              <a:t>eigenwaarde</a:t>
            </a:r>
            <a:endParaRPr lang="en-US" dirty="0" smtClean="0"/>
          </a:p>
          <a:p>
            <a:r>
              <a:rPr lang="en-US" dirty="0" smtClean="0"/>
              <a:t>Je </a:t>
            </a:r>
            <a:r>
              <a:rPr lang="en-US" dirty="0" err="1" smtClean="0"/>
              <a:t>voelt</a:t>
            </a:r>
            <a:r>
              <a:rPr lang="en-US" dirty="0" smtClean="0"/>
              <a:t> </a:t>
            </a:r>
            <a:r>
              <a:rPr lang="en-US" dirty="0" err="1" smtClean="0"/>
              <a:t>dat</a:t>
            </a:r>
            <a:r>
              <a:rPr lang="en-US" dirty="0" smtClean="0"/>
              <a:t> je het </a:t>
            </a:r>
            <a:r>
              <a:rPr lang="en-US" dirty="0" err="1" smtClean="0"/>
              <a:t>verdient</a:t>
            </a:r>
            <a:r>
              <a:rPr lang="en-US" dirty="0" smtClean="0"/>
              <a:t> </a:t>
            </a:r>
            <a:r>
              <a:rPr lang="en-US" dirty="0" err="1" smtClean="0"/>
              <a:t>om</a:t>
            </a:r>
            <a:r>
              <a:rPr lang="en-US" dirty="0" smtClean="0"/>
              <a:t> van de </a:t>
            </a:r>
            <a:r>
              <a:rPr lang="en-US" dirty="0" err="1" smtClean="0"/>
              <a:t>fijne</a:t>
            </a:r>
            <a:r>
              <a:rPr lang="en-US" dirty="0" smtClean="0"/>
              <a:t> </a:t>
            </a:r>
            <a:r>
              <a:rPr lang="en-US" dirty="0" err="1" smtClean="0"/>
              <a:t>dingen</a:t>
            </a:r>
            <a:r>
              <a:rPr lang="en-US" dirty="0" smtClean="0"/>
              <a:t> des </a:t>
            </a:r>
            <a:r>
              <a:rPr lang="en-US" dirty="0" err="1" smtClean="0"/>
              <a:t>levens</a:t>
            </a:r>
            <a:r>
              <a:rPr lang="en-US" dirty="0" smtClean="0"/>
              <a:t> </a:t>
            </a:r>
            <a:r>
              <a:rPr lang="en-US" dirty="0" err="1" smtClean="0"/>
              <a:t>te</a:t>
            </a:r>
            <a:r>
              <a:rPr lang="en-US" dirty="0" smtClean="0"/>
              <a:t> </a:t>
            </a:r>
            <a:r>
              <a:rPr lang="en-US" dirty="0" err="1" smtClean="0"/>
              <a:t>genieten</a:t>
            </a:r>
            <a:endParaRPr lang="en-US" dirty="0" smtClean="0"/>
          </a:p>
          <a:p>
            <a:r>
              <a:rPr lang="en-US" dirty="0" smtClean="0"/>
              <a:t>O</a:t>
            </a:r>
            <a:r>
              <a:rPr lang="nl-NL" dirty="0" smtClean="0"/>
              <a:t>p </a:t>
            </a:r>
            <a:r>
              <a:rPr lang="en-US" dirty="0" err="1" smtClean="0"/>
              <a:t>een</a:t>
            </a:r>
            <a:r>
              <a:rPr lang="en-US" dirty="0" smtClean="0"/>
              <a:t> </a:t>
            </a:r>
            <a:r>
              <a:rPr lang="en-US" dirty="0" err="1" smtClean="0"/>
              <a:t>volwassen</a:t>
            </a:r>
            <a:r>
              <a:rPr lang="en-US" dirty="0" smtClean="0"/>
              <a:t> </a:t>
            </a:r>
            <a:r>
              <a:rPr lang="en-US" dirty="0" err="1" smtClean="0"/>
              <a:t>manier</a:t>
            </a:r>
            <a:r>
              <a:rPr lang="nl-NL" dirty="0" smtClean="0"/>
              <a:t> van het leven genieten</a:t>
            </a:r>
            <a:endParaRPr lang="en-US" dirty="0" smtClean="0"/>
          </a:p>
          <a:p>
            <a:endParaRPr lang="en-US" dirty="0" smtClean="0"/>
          </a:p>
          <a:p>
            <a:endParaRPr lang="en-US" dirty="0" smtClean="0"/>
          </a:p>
          <a:p>
            <a:endParaRPr lang="en-US" dirty="0" smtClean="0"/>
          </a:p>
          <a:p>
            <a:endParaRPr lang="en-US" dirty="0" smtClean="0"/>
          </a:p>
        </p:txBody>
      </p:sp>
    </p:spTree>
    <p:custDataLst>
      <p:tags r:id="rId1"/>
    </p:custDataLst>
    <p:extLst>
      <p:ext uri="{BB962C8B-B14F-4D97-AF65-F5344CB8AC3E}">
        <p14:creationId xmlns:p14="http://schemas.microsoft.com/office/powerpoint/2010/main" val="277495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Begonnen</a:t>
            </a:r>
            <a:r>
              <a:rPr lang="en-US" dirty="0" smtClean="0"/>
              <a:t> </a:t>
            </a:r>
            <a:r>
              <a:rPr lang="en-US" dirty="0"/>
              <a:t>met de </a:t>
            </a:r>
            <a:r>
              <a:rPr lang="en-US" dirty="0" err="1"/>
              <a:t>kleur</a:t>
            </a:r>
            <a:r>
              <a:rPr lang="en-US" dirty="0"/>
              <a:t> </a:t>
            </a:r>
            <a:r>
              <a:rPr lang="en-US" dirty="0" err="1"/>
              <a:t>oranje</a:t>
            </a:r>
            <a:endParaRPr lang="en-US" dirty="0"/>
          </a:p>
        </p:txBody>
      </p:sp>
      <p:sp>
        <p:nvSpPr>
          <p:cNvPr id="3" name="Content Placeholder 2"/>
          <p:cNvSpPr>
            <a:spLocks noGrp="1"/>
          </p:cNvSpPr>
          <p:nvPr>
            <p:ph idx="1"/>
          </p:nvPr>
        </p:nvSpPr>
        <p:spPr/>
        <p:txBody>
          <a:bodyPr/>
          <a:lstStyle/>
          <a:p>
            <a:pPr marL="0" indent="0">
              <a:buNone/>
            </a:pPr>
            <a:r>
              <a:rPr lang="en-US" dirty="0" err="1"/>
              <a:t>Als</a:t>
            </a:r>
            <a:r>
              <a:rPr lang="en-US" dirty="0"/>
              <a:t> je </a:t>
            </a:r>
            <a:r>
              <a:rPr lang="en-US" dirty="0" err="1"/>
              <a:t>begonnen</a:t>
            </a:r>
            <a:r>
              <a:rPr lang="en-US" dirty="0"/>
              <a:t> bent met het </a:t>
            </a:r>
            <a:r>
              <a:rPr lang="en-US" dirty="0" err="1"/>
              <a:t>dragen</a:t>
            </a:r>
            <a:r>
              <a:rPr lang="en-US" dirty="0"/>
              <a:t> van de </a:t>
            </a:r>
            <a:r>
              <a:rPr lang="en-US" dirty="0" err="1"/>
              <a:t>kleur</a:t>
            </a:r>
            <a:r>
              <a:rPr lang="en-US" dirty="0"/>
              <a:t> </a:t>
            </a:r>
            <a:r>
              <a:rPr lang="en-US" dirty="0" err="1" smtClean="0"/>
              <a:t>oranje</a:t>
            </a:r>
            <a:r>
              <a:rPr lang="en-US" dirty="0" smtClean="0"/>
              <a:t>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a:t>:</a:t>
            </a:r>
          </a:p>
          <a:p>
            <a:r>
              <a:rPr lang="en-US" dirty="0" smtClean="0"/>
              <a:t>Je </a:t>
            </a:r>
            <a:r>
              <a:rPr lang="en-US" dirty="0" err="1" smtClean="0"/>
              <a:t>ervaart</a:t>
            </a:r>
            <a:r>
              <a:rPr lang="en-US" dirty="0" smtClean="0"/>
              <a:t> </a:t>
            </a:r>
            <a:r>
              <a:rPr lang="en-US" dirty="0" err="1" smtClean="0"/>
              <a:t>weer</a:t>
            </a:r>
            <a:r>
              <a:rPr lang="en-US" dirty="0" smtClean="0"/>
              <a:t> </a:t>
            </a:r>
            <a:r>
              <a:rPr lang="en-US" dirty="0" err="1" smtClean="0"/>
              <a:t>enthousiasme</a:t>
            </a:r>
            <a:r>
              <a:rPr lang="en-US" dirty="0" smtClean="0"/>
              <a:t> en </a:t>
            </a:r>
            <a:r>
              <a:rPr lang="en-US" dirty="0" err="1" smtClean="0"/>
              <a:t>plezier</a:t>
            </a:r>
            <a:r>
              <a:rPr lang="en-US" dirty="0" smtClean="0"/>
              <a:t> </a:t>
            </a:r>
          </a:p>
          <a:p>
            <a:r>
              <a:rPr lang="en-US" dirty="0" smtClean="0"/>
              <a:t>Je wilt </a:t>
            </a:r>
            <a:r>
              <a:rPr lang="en-US" dirty="0" err="1" smtClean="0"/>
              <a:t>vooruitgang</a:t>
            </a:r>
            <a:r>
              <a:rPr lang="en-US" dirty="0" smtClean="0"/>
              <a:t> </a:t>
            </a:r>
            <a:r>
              <a:rPr lang="en-US" dirty="0" err="1" smtClean="0"/>
              <a:t>maken</a:t>
            </a:r>
            <a:r>
              <a:rPr lang="en-US" dirty="0" smtClean="0"/>
              <a:t>, het </a:t>
            </a:r>
            <a:r>
              <a:rPr lang="en-US" dirty="0" err="1" smtClean="0"/>
              <a:t>avontuur</a:t>
            </a:r>
            <a:r>
              <a:rPr lang="en-US" dirty="0" smtClean="0"/>
              <a:t> </a:t>
            </a:r>
            <a:r>
              <a:rPr lang="en-US" dirty="0" err="1" smtClean="0"/>
              <a:t>aangaan</a:t>
            </a:r>
            <a:endParaRPr lang="en-US" dirty="0" smtClean="0"/>
          </a:p>
          <a:p>
            <a:r>
              <a:rPr lang="en-US" dirty="0" smtClean="0"/>
              <a:t>Je bent </a:t>
            </a:r>
            <a:r>
              <a:rPr lang="en-US" dirty="0" err="1" smtClean="0"/>
              <a:t>gemotiveerd</a:t>
            </a:r>
            <a:r>
              <a:rPr lang="en-US" dirty="0" smtClean="0"/>
              <a:t> en </a:t>
            </a:r>
            <a:r>
              <a:rPr lang="en-US" dirty="0" err="1" smtClean="0"/>
              <a:t>optimistisch</a:t>
            </a:r>
            <a:endParaRPr lang="en-US" dirty="0"/>
          </a:p>
        </p:txBody>
      </p:sp>
    </p:spTree>
    <p:custDataLst>
      <p:tags r:id="rId1"/>
    </p:custDataLst>
    <p:extLst>
      <p:ext uri="{BB962C8B-B14F-4D97-AF65-F5344CB8AC3E}">
        <p14:creationId xmlns:p14="http://schemas.microsoft.com/office/powerpoint/2010/main" val="116708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Begonnen</a:t>
            </a:r>
            <a:r>
              <a:rPr lang="en-US" dirty="0"/>
              <a:t> met de </a:t>
            </a:r>
            <a:r>
              <a:rPr lang="en-US" dirty="0" err="1"/>
              <a:t>kleur</a:t>
            </a:r>
            <a:r>
              <a:rPr lang="en-US" dirty="0"/>
              <a:t> </a:t>
            </a:r>
            <a:r>
              <a:rPr lang="en-US" dirty="0" err="1"/>
              <a:t>bordeaux</a:t>
            </a:r>
            <a:endParaRPr lang="en-US" dirty="0"/>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76255" y="1484784"/>
            <a:ext cx="8144217" cy="2677656"/>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Is er iets gebeurd waardoor je jezelf wat wilt verwennen of trakteren?  </a:t>
            </a:r>
          </a:p>
          <a:p>
            <a:pPr marL="457200" indent="-457200">
              <a:buFont typeface="Arial" pitchFamily="34" charset="0"/>
              <a:buChar char="•"/>
            </a:pPr>
            <a:r>
              <a:rPr lang="en-NZ" sz="2800" dirty="0" smtClean="0">
                <a:solidFill>
                  <a:srgbClr val="FFFFCC"/>
                </a:solidFill>
              </a:rPr>
              <a:t>K</a:t>
            </a:r>
            <a:r>
              <a:rPr lang="nl-NL" sz="2800" dirty="0" smtClean="0">
                <a:solidFill>
                  <a:srgbClr val="FFFFCC"/>
                </a:solidFill>
              </a:rPr>
              <a:t>an</a:t>
            </a:r>
            <a:r>
              <a:rPr lang="en-NZ" sz="2800" dirty="0" smtClean="0">
                <a:solidFill>
                  <a:srgbClr val="FFFFCC"/>
                </a:solidFill>
              </a:rPr>
              <a:t> je nu op een volwassen manier omgaan met de geneug</a:t>
            </a:r>
            <a:r>
              <a:rPr lang="nl-NL" sz="2800" dirty="0" smtClean="0">
                <a:solidFill>
                  <a:srgbClr val="FFFFCC"/>
                </a:solidFill>
              </a:rPr>
              <a:t>ten</a:t>
            </a:r>
            <a:r>
              <a:rPr lang="en-NZ" sz="2800" dirty="0" smtClean="0">
                <a:solidFill>
                  <a:srgbClr val="FFFFCC"/>
                </a:solidFill>
              </a:rPr>
              <a:t> </a:t>
            </a:r>
            <a:r>
              <a:rPr lang="nl-NL" sz="2800" dirty="0" smtClean="0">
                <a:solidFill>
                  <a:srgbClr val="FFFFCC"/>
                </a:solidFill>
              </a:rPr>
              <a:t>van het </a:t>
            </a:r>
            <a:r>
              <a:rPr lang="en-NZ" sz="2800" dirty="0" smtClean="0">
                <a:solidFill>
                  <a:srgbClr val="FFFFCC"/>
                </a:solidFill>
              </a:rPr>
              <a:t>leven? </a:t>
            </a:r>
          </a:p>
          <a:p>
            <a:pPr marL="457200" indent="-457200">
              <a:buFont typeface="Arial" pitchFamily="34" charset="0"/>
              <a:buChar char="•"/>
            </a:pPr>
            <a:r>
              <a:rPr lang="en-NZ" sz="2800" dirty="0" smtClean="0">
                <a:solidFill>
                  <a:srgbClr val="FFFFCC"/>
                </a:solidFill>
              </a:rPr>
              <a:t>K</a:t>
            </a:r>
            <a:r>
              <a:rPr lang="nl-NL" sz="2800" dirty="0" smtClean="0">
                <a:solidFill>
                  <a:srgbClr val="FFFFCC"/>
                </a:solidFill>
              </a:rPr>
              <a:t>an</a:t>
            </a:r>
            <a:r>
              <a:rPr lang="en-NZ" sz="2800" dirty="0" smtClean="0">
                <a:solidFill>
                  <a:srgbClr val="FFFFCC"/>
                </a:solidFill>
              </a:rPr>
              <a:t> je het respect </a:t>
            </a:r>
            <a:r>
              <a:rPr lang="nl-NL" sz="2800" dirty="0" smtClean="0">
                <a:solidFill>
                  <a:srgbClr val="FFFFCC"/>
                </a:solidFill>
              </a:rPr>
              <a:t>en/of de </a:t>
            </a:r>
            <a:r>
              <a:rPr lang="en-NZ" sz="2800" dirty="0" smtClean="0">
                <a:solidFill>
                  <a:srgbClr val="FFFFCC"/>
                </a:solidFill>
              </a:rPr>
              <a:t>compl</a:t>
            </a:r>
            <a:r>
              <a:rPr lang="nl-NL" sz="2800" dirty="0" err="1" smtClean="0">
                <a:solidFill>
                  <a:srgbClr val="FFFFCC"/>
                </a:solidFill>
              </a:rPr>
              <a:t>imenten</a:t>
            </a:r>
            <a:r>
              <a:rPr lang="en-NZ" sz="2800" dirty="0" smtClean="0">
                <a:solidFill>
                  <a:srgbClr val="FFFFCC"/>
                </a:solidFill>
              </a:rPr>
              <a:t> d</a:t>
            </a:r>
            <a:r>
              <a:rPr lang="nl-NL" sz="2800" dirty="0" smtClean="0">
                <a:solidFill>
                  <a:srgbClr val="FFFFCC"/>
                </a:solidFill>
              </a:rPr>
              <a:t>ie </a:t>
            </a:r>
            <a:r>
              <a:rPr lang="en-NZ" sz="2800" dirty="0" smtClean="0">
                <a:solidFill>
                  <a:srgbClr val="FFFFCC"/>
                </a:solidFill>
              </a:rPr>
              <a:t>je verdient nu accepteren en toelaten in je leven?</a:t>
            </a:r>
            <a:endParaRPr lang="en-NZ" sz="2800" dirty="0">
              <a:solidFill>
                <a:srgbClr val="FFFFCC"/>
              </a:solidFill>
            </a:endParaRPr>
          </a:p>
        </p:txBody>
      </p:sp>
    </p:spTree>
    <p:custDataLst>
      <p:tags r:id="rId1"/>
    </p:custDataLst>
    <p:extLst>
      <p:ext uri="{BB962C8B-B14F-4D97-AF65-F5344CB8AC3E}">
        <p14:creationId xmlns:p14="http://schemas.microsoft.com/office/powerpoint/2010/main" val="222579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anim calcmode="lin" valueType="num">
                                      <p:cBhvr>
                                        <p:cTn id="2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fade">
                                      <p:cBhvr>
                                        <p:cTn id="29" dur="1000"/>
                                        <p:tgtEl>
                                          <p:spTgt spid="7">
                                            <p:txEl>
                                              <p:pRg st="2" end="2"/>
                                            </p:txEl>
                                          </p:spTgt>
                                        </p:tgtEl>
                                      </p:cBhvr>
                                    </p:animEffect>
                                    <p:anim calcmode="lin" valueType="num">
                                      <p:cBhvr>
                                        <p:cTn id="3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Begonnen</a:t>
            </a:r>
            <a:r>
              <a:rPr lang="en-US" dirty="0" smtClean="0"/>
              <a:t> </a:t>
            </a:r>
            <a:r>
              <a:rPr lang="en-US" dirty="0"/>
              <a:t>met de </a:t>
            </a:r>
            <a:r>
              <a:rPr lang="en-US" dirty="0" err="1"/>
              <a:t>kleur</a:t>
            </a:r>
            <a:r>
              <a:rPr lang="en-US" dirty="0"/>
              <a:t> bruin</a:t>
            </a:r>
          </a:p>
        </p:txBody>
      </p:sp>
      <p:sp>
        <p:nvSpPr>
          <p:cNvPr id="3" name="Content Placeholder 2"/>
          <p:cNvSpPr>
            <a:spLocks noGrp="1"/>
          </p:cNvSpPr>
          <p:nvPr>
            <p:ph idx="1"/>
          </p:nvPr>
        </p:nvSpPr>
        <p:spPr>
          <a:xfrm>
            <a:off x="457200" y="1600200"/>
            <a:ext cx="8229600" cy="5016757"/>
          </a:xfrm>
        </p:spPr>
        <p:txBody>
          <a:bodyPr>
            <a:spAutoFit/>
          </a:bodyPr>
          <a:lstStyle/>
          <a:p>
            <a:pPr marL="0" indent="0">
              <a:buNone/>
            </a:pPr>
            <a:r>
              <a:rPr lang="en-US" dirty="0" err="1"/>
              <a:t>Als</a:t>
            </a:r>
            <a:r>
              <a:rPr lang="en-US" dirty="0"/>
              <a:t> je </a:t>
            </a:r>
            <a:r>
              <a:rPr lang="en-US" dirty="0" err="1"/>
              <a:t>begonnen</a:t>
            </a:r>
            <a:r>
              <a:rPr lang="en-US" dirty="0"/>
              <a:t> bent met het </a:t>
            </a:r>
            <a:r>
              <a:rPr lang="en-US" dirty="0" err="1"/>
              <a:t>dragen</a:t>
            </a:r>
            <a:r>
              <a:rPr lang="en-US" dirty="0"/>
              <a:t> van de </a:t>
            </a:r>
            <a:r>
              <a:rPr lang="en-US" dirty="0" err="1"/>
              <a:t>kleur</a:t>
            </a:r>
            <a:r>
              <a:rPr lang="en-US" dirty="0"/>
              <a:t> </a:t>
            </a:r>
            <a:r>
              <a:rPr lang="en-US" dirty="0" smtClean="0"/>
              <a:t>bruin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a:t>:</a:t>
            </a:r>
          </a:p>
          <a:p>
            <a:r>
              <a:rPr lang="en-US" dirty="0" smtClean="0"/>
              <a:t>Meer </a:t>
            </a:r>
            <a:r>
              <a:rPr lang="en-US" dirty="0" err="1" smtClean="0"/>
              <a:t>stabiliteit</a:t>
            </a:r>
            <a:r>
              <a:rPr lang="en-US" dirty="0" smtClean="0"/>
              <a:t> en </a:t>
            </a:r>
            <a:r>
              <a:rPr lang="en-US" dirty="0" err="1" smtClean="0"/>
              <a:t>veiligheid</a:t>
            </a:r>
            <a:endParaRPr lang="en-US" dirty="0" smtClean="0"/>
          </a:p>
          <a:p>
            <a:r>
              <a:rPr lang="en-US" dirty="0" err="1" smtClean="0"/>
              <a:t>Practische</a:t>
            </a:r>
            <a:r>
              <a:rPr lang="en-US" dirty="0" smtClean="0"/>
              <a:t> en </a:t>
            </a:r>
            <a:r>
              <a:rPr lang="en-US" dirty="0" err="1" smtClean="0"/>
              <a:t>realistische</a:t>
            </a:r>
            <a:r>
              <a:rPr lang="en-US" dirty="0" smtClean="0"/>
              <a:t> </a:t>
            </a:r>
            <a:r>
              <a:rPr lang="en-US" dirty="0" err="1" smtClean="0"/>
              <a:t>aanpak</a:t>
            </a:r>
            <a:endParaRPr lang="en-US" dirty="0" smtClean="0"/>
          </a:p>
          <a:p>
            <a:r>
              <a:rPr lang="en-US" dirty="0" err="1" smtClean="0"/>
              <a:t>Waarderen</a:t>
            </a:r>
            <a:r>
              <a:rPr lang="en-US" dirty="0" smtClean="0"/>
              <a:t> van </a:t>
            </a:r>
            <a:r>
              <a:rPr lang="en-US" dirty="0" err="1" smtClean="0"/>
              <a:t>vrienden</a:t>
            </a:r>
            <a:r>
              <a:rPr lang="en-US" dirty="0" smtClean="0"/>
              <a:t> en </a:t>
            </a:r>
            <a:r>
              <a:rPr lang="en-US" dirty="0" err="1" smtClean="0"/>
              <a:t>familie</a:t>
            </a:r>
            <a:endParaRPr lang="en-US" dirty="0" smtClean="0"/>
          </a:p>
          <a:p>
            <a:r>
              <a:rPr lang="en-US" dirty="0" err="1" smtClean="0"/>
              <a:t>Gezin</a:t>
            </a:r>
            <a:r>
              <a:rPr lang="en-US" dirty="0" smtClean="0"/>
              <a:t>, </a:t>
            </a:r>
            <a:r>
              <a:rPr lang="en-US" dirty="0" err="1" smtClean="0"/>
              <a:t>een</a:t>
            </a:r>
            <a:r>
              <a:rPr lang="en-US" dirty="0" smtClean="0"/>
              <a:t> </a:t>
            </a:r>
            <a:r>
              <a:rPr lang="en-US" dirty="0" err="1" smtClean="0"/>
              <a:t>thuis</a:t>
            </a:r>
            <a:r>
              <a:rPr lang="en-US" dirty="0" smtClean="0"/>
              <a:t> </a:t>
            </a:r>
            <a:r>
              <a:rPr lang="en-US" dirty="0" err="1" smtClean="0"/>
              <a:t>beginnen</a:t>
            </a:r>
            <a:endParaRPr lang="en-US" dirty="0" smtClean="0"/>
          </a:p>
          <a:p>
            <a:endParaRPr lang="en-US" dirty="0" smtClean="0"/>
          </a:p>
        </p:txBody>
      </p:sp>
    </p:spTree>
    <p:custDataLst>
      <p:tags r:id="rId1"/>
    </p:custDataLst>
    <p:extLst>
      <p:ext uri="{BB962C8B-B14F-4D97-AF65-F5344CB8AC3E}">
        <p14:creationId xmlns:p14="http://schemas.microsoft.com/office/powerpoint/2010/main" val="958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Begonnen</a:t>
            </a:r>
            <a:r>
              <a:rPr lang="en-US" dirty="0" smtClean="0"/>
              <a:t> met de </a:t>
            </a:r>
            <a:r>
              <a:rPr lang="en-US" dirty="0" err="1" smtClean="0"/>
              <a:t>kleur</a:t>
            </a:r>
            <a:r>
              <a:rPr lang="en-US" dirty="0" smtClean="0"/>
              <a:t> bruin</a:t>
            </a:r>
            <a:endParaRPr lang="en-US" dirty="0"/>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76255" y="1484784"/>
            <a:ext cx="8144217" cy="3108544"/>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Is er iets gebeurd waardoor je harder wilt werken of de dingen meer praktisch aanpak</a:t>
            </a:r>
            <a:r>
              <a:rPr lang="nl-NL" sz="2800" dirty="0" smtClean="0">
                <a:solidFill>
                  <a:srgbClr val="FFFFCC"/>
                </a:solidFill>
              </a:rPr>
              <a:t>ken?</a:t>
            </a:r>
            <a:r>
              <a:rPr lang="en-NZ" sz="2800" dirty="0" smtClean="0">
                <a:solidFill>
                  <a:srgbClr val="FFFFCC"/>
                </a:solidFill>
              </a:rPr>
              <a:t> </a:t>
            </a:r>
          </a:p>
          <a:p>
            <a:pPr marL="457200" indent="-457200">
              <a:buFont typeface="Arial" pitchFamily="34" charset="0"/>
              <a:buChar char="•"/>
            </a:pPr>
            <a:r>
              <a:rPr lang="en-NZ" sz="2800" dirty="0" smtClean="0">
                <a:solidFill>
                  <a:srgbClr val="FFFFCC"/>
                </a:solidFill>
              </a:rPr>
              <a:t>Ben je je leven aan het herstruktureren? </a:t>
            </a:r>
          </a:p>
          <a:p>
            <a:pPr marL="457200" indent="-457200">
              <a:buFont typeface="Arial" pitchFamily="34" charset="0"/>
              <a:buChar char="•"/>
            </a:pPr>
            <a:r>
              <a:rPr lang="en-NZ" sz="2800" dirty="0" smtClean="0">
                <a:solidFill>
                  <a:srgbClr val="FFFFCC"/>
                </a:solidFill>
              </a:rPr>
              <a:t>Is je familie of het familieleven belangrijk</a:t>
            </a:r>
            <a:r>
              <a:rPr lang="nl-NL" sz="2800" dirty="0" smtClean="0">
                <a:solidFill>
                  <a:srgbClr val="FFFFCC"/>
                </a:solidFill>
              </a:rPr>
              <a:t>er </a:t>
            </a:r>
            <a:r>
              <a:rPr lang="en-NZ" sz="2800" dirty="0" smtClean="0">
                <a:solidFill>
                  <a:srgbClr val="FFFFCC"/>
                </a:solidFill>
              </a:rPr>
              <a:t>voor je geworden ?</a:t>
            </a:r>
          </a:p>
          <a:p>
            <a:pPr marL="457200" indent="-457200">
              <a:buFont typeface="Arial" pitchFamily="34" charset="0"/>
              <a:buChar char="•"/>
            </a:pPr>
            <a:r>
              <a:rPr lang="en-NZ" sz="2800" dirty="0" smtClean="0">
                <a:solidFill>
                  <a:srgbClr val="FFFFCC"/>
                </a:solidFill>
              </a:rPr>
              <a:t>Ben je een </a:t>
            </a:r>
            <a:r>
              <a:rPr lang="nl-NL" sz="2800" dirty="0" smtClean="0">
                <a:solidFill>
                  <a:srgbClr val="FFFFCC"/>
                </a:solidFill>
              </a:rPr>
              <a:t>(familie-)huis</a:t>
            </a:r>
            <a:r>
              <a:rPr lang="en-NZ" sz="2800" dirty="0" smtClean="0">
                <a:solidFill>
                  <a:srgbClr val="FFFFCC"/>
                </a:solidFill>
              </a:rPr>
              <a:t> aan het bouwen of wil je een gezin starten? </a:t>
            </a:r>
            <a:endParaRPr lang="en-NZ" sz="2800" dirty="0">
              <a:solidFill>
                <a:srgbClr val="FFFFCC"/>
              </a:solidFill>
            </a:endParaRPr>
          </a:p>
        </p:txBody>
      </p:sp>
    </p:spTree>
    <p:custDataLst>
      <p:tags r:id="rId1"/>
    </p:custDataLst>
    <p:extLst>
      <p:ext uri="{BB962C8B-B14F-4D97-AF65-F5344CB8AC3E}">
        <p14:creationId xmlns:p14="http://schemas.microsoft.com/office/powerpoint/2010/main" val="28602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anim calcmode="lin" valueType="num">
                                      <p:cBhvr>
                                        <p:cTn id="2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fade">
                                      <p:cBhvr>
                                        <p:cTn id="29" dur="1000"/>
                                        <p:tgtEl>
                                          <p:spTgt spid="7">
                                            <p:txEl>
                                              <p:pRg st="2" end="2"/>
                                            </p:txEl>
                                          </p:spTgt>
                                        </p:tgtEl>
                                      </p:cBhvr>
                                    </p:animEffect>
                                    <p:anim calcmode="lin" valueType="num">
                                      <p:cBhvr>
                                        <p:cTn id="3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7">
                                            <p:txEl>
                                              <p:pRg st="3" end="3"/>
                                            </p:txEl>
                                          </p:spTgt>
                                        </p:tgtEl>
                                        <p:attrNameLst>
                                          <p:attrName>style.visibility</p:attrName>
                                        </p:attrNameLst>
                                      </p:cBhvr>
                                      <p:to>
                                        <p:strVal val="visible"/>
                                      </p:to>
                                    </p:set>
                                    <p:animEffect transition="in" filter="fade">
                                      <p:cBhvr>
                                        <p:cTn id="36" dur="1000"/>
                                        <p:tgtEl>
                                          <p:spTgt spid="7">
                                            <p:txEl>
                                              <p:pRg st="3" end="3"/>
                                            </p:txEl>
                                          </p:spTgt>
                                        </p:tgtEl>
                                      </p:cBhvr>
                                    </p:animEffect>
                                    <p:anim calcmode="lin" valueType="num">
                                      <p:cBhvr>
                                        <p:cTn id="37"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229601" cy="1143000"/>
          </a:xfrm>
        </p:spPr>
        <p:txBody>
          <a:bodyPr>
            <a:normAutofit/>
          </a:bodyPr>
          <a:lstStyle/>
          <a:p>
            <a:r>
              <a:rPr lang="en-US" dirty="0" err="1" smtClean="0"/>
              <a:t>Begonnen</a:t>
            </a:r>
            <a:r>
              <a:rPr lang="en-US" dirty="0" smtClean="0"/>
              <a:t> met de </a:t>
            </a:r>
            <a:r>
              <a:rPr lang="en-US" dirty="0" err="1" smtClean="0"/>
              <a:t>kleur</a:t>
            </a:r>
            <a:r>
              <a:rPr lang="en-US" dirty="0" smtClean="0"/>
              <a:t> </a:t>
            </a:r>
            <a:r>
              <a:rPr lang="en-US" dirty="0" err="1" smtClean="0"/>
              <a:t>zwart</a:t>
            </a:r>
            <a:endParaRPr lang="en-US" dirty="0"/>
          </a:p>
        </p:txBody>
      </p:sp>
      <p:sp>
        <p:nvSpPr>
          <p:cNvPr id="3" name="Content Placeholder 2"/>
          <p:cNvSpPr>
            <a:spLocks noGrp="1"/>
          </p:cNvSpPr>
          <p:nvPr>
            <p:ph idx="1"/>
          </p:nvPr>
        </p:nvSpPr>
        <p:spPr>
          <a:xfrm>
            <a:off x="467544" y="1556792"/>
            <a:ext cx="8229600" cy="6789550"/>
          </a:xfrm>
        </p:spPr>
        <p:txBody>
          <a:bodyPr>
            <a:spAutoFit/>
          </a:bodyPr>
          <a:lstStyle/>
          <a:p>
            <a:pPr marL="0" indent="0">
              <a:buNone/>
            </a:pPr>
            <a:r>
              <a:rPr lang="en-US" dirty="0" err="1"/>
              <a:t>Als</a:t>
            </a:r>
            <a:r>
              <a:rPr lang="en-US" dirty="0"/>
              <a:t> je </a:t>
            </a:r>
            <a:r>
              <a:rPr lang="en-US" dirty="0" err="1" smtClean="0"/>
              <a:t>begonnen</a:t>
            </a:r>
            <a:r>
              <a:rPr lang="en-US" dirty="0" smtClean="0"/>
              <a:t> </a:t>
            </a:r>
            <a:r>
              <a:rPr lang="en-US" dirty="0"/>
              <a:t>bent met het </a:t>
            </a:r>
            <a:r>
              <a:rPr lang="en-US" dirty="0" err="1"/>
              <a:t>dragen</a:t>
            </a:r>
            <a:r>
              <a:rPr lang="en-US" dirty="0"/>
              <a:t> van de </a:t>
            </a:r>
            <a:r>
              <a:rPr lang="en-US" dirty="0" err="1"/>
              <a:t>kleur</a:t>
            </a:r>
            <a:r>
              <a:rPr lang="en-US" dirty="0"/>
              <a:t> </a:t>
            </a:r>
            <a:r>
              <a:rPr lang="en-US" dirty="0" err="1"/>
              <a:t>zwart</a:t>
            </a:r>
            <a:r>
              <a:rPr lang="en-US" dirty="0"/>
              <a:t>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a:t>:</a:t>
            </a:r>
          </a:p>
          <a:p>
            <a:r>
              <a:rPr lang="en-US" dirty="0" smtClean="0"/>
              <a:t>Je </a:t>
            </a:r>
            <a:r>
              <a:rPr lang="en-US" dirty="0" err="1" smtClean="0"/>
              <a:t>wil</a:t>
            </a:r>
            <a:r>
              <a:rPr lang="en-US" dirty="0" smtClean="0"/>
              <a:t> </a:t>
            </a:r>
            <a:r>
              <a:rPr lang="en-US" dirty="0" err="1" smtClean="0"/>
              <a:t>controle</a:t>
            </a:r>
            <a:r>
              <a:rPr lang="nl-NL" dirty="0" smtClean="0"/>
              <a:t> hebben</a:t>
            </a:r>
            <a:endParaRPr lang="en-US" dirty="0" smtClean="0"/>
          </a:p>
          <a:p>
            <a:r>
              <a:rPr lang="en-US" dirty="0" err="1" smtClean="0"/>
              <a:t>Krachtige</a:t>
            </a:r>
            <a:r>
              <a:rPr lang="en-US" dirty="0" smtClean="0"/>
              <a:t> en </a:t>
            </a:r>
            <a:r>
              <a:rPr lang="en-US" dirty="0" err="1" smtClean="0"/>
              <a:t>mysterieuze</a:t>
            </a:r>
            <a:r>
              <a:rPr lang="en-US" dirty="0" smtClean="0"/>
              <a:t> </a:t>
            </a:r>
            <a:r>
              <a:rPr lang="en-US" dirty="0" err="1" smtClean="0"/>
              <a:t>uitstraling</a:t>
            </a:r>
            <a:r>
              <a:rPr lang="en-US" dirty="0" smtClean="0"/>
              <a:t> </a:t>
            </a:r>
            <a:r>
              <a:rPr lang="en-US" dirty="0" err="1" smtClean="0"/>
              <a:t>geven</a:t>
            </a:r>
            <a:endParaRPr lang="en-US" dirty="0" smtClean="0"/>
          </a:p>
          <a:p>
            <a:r>
              <a:rPr lang="en-US" dirty="0" smtClean="0"/>
              <a:t>Je </a:t>
            </a:r>
            <a:r>
              <a:rPr lang="en-US" dirty="0" err="1" smtClean="0"/>
              <a:t>wil</a:t>
            </a:r>
            <a:r>
              <a:rPr lang="en-US" dirty="0" smtClean="0"/>
              <a:t> </a:t>
            </a:r>
            <a:r>
              <a:rPr lang="en-US" dirty="0" err="1" smtClean="0"/>
              <a:t>geaccepteerd</a:t>
            </a:r>
            <a:r>
              <a:rPr lang="en-US" dirty="0" smtClean="0"/>
              <a:t> </a:t>
            </a:r>
            <a:r>
              <a:rPr lang="en-US" dirty="0" err="1" smtClean="0"/>
              <a:t>worden</a:t>
            </a:r>
            <a:endParaRPr lang="en-US" dirty="0" smtClean="0"/>
          </a:p>
          <a:p>
            <a:r>
              <a:rPr lang="en-US" dirty="0" smtClean="0"/>
              <a:t>Je </a:t>
            </a:r>
            <a:r>
              <a:rPr lang="en-US" dirty="0" err="1" smtClean="0"/>
              <a:t>hebt</a:t>
            </a:r>
            <a:r>
              <a:rPr lang="en-US" dirty="0" smtClean="0"/>
              <a:t> </a:t>
            </a:r>
            <a:r>
              <a:rPr lang="en-US" dirty="0" err="1" smtClean="0"/>
              <a:t>bescherming</a:t>
            </a:r>
            <a:r>
              <a:rPr lang="en-US" dirty="0" smtClean="0"/>
              <a:t> </a:t>
            </a:r>
            <a:r>
              <a:rPr lang="en-US" dirty="0" err="1" smtClean="0"/>
              <a:t>nodig</a:t>
            </a:r>
            <a:endParaRPr lang="en-US" dirty="0" smtClean="0"/>
          </a:p>
          <a:p>
            <a:r>
              <a:rPr lang="en-US" dirty="0" smtClean="0"/>
              <a:t>Je </a:t>
            </a:r>
            <a:r>
              <a:rPr lang="en-US" dirty="0" err="1" smtClean="0"/>
              <a:t>wil</a:t>
            </a:r>
            <a:r>
              <a:rPr lang="en-US" dirty="0" smtClean="0"/>
              <a:t> </a:t>
            </a:r>
            <a:r>
              <a:rPr lang="en-US" dirty="0" err="1" smtClean="0"/>
              <a:t>niet</a:t>
            </a:r>
            <a:r>
              <a:rPr lang="en-US" dirty="0" smtClean="0"/>
              <a:t> </a:t>
            </a:r>
            <a:r>
              <a:rPr lang="en-US" dirty="0" err="1" smtClean="0"/>
              <a:t>opvallen</a:t>
            </a:r>
            <a:r>
              <a:rPr lang="en-US" dirty="0" smtClean="0"/>
              <a:t> en</a:t>
            </a:r>
            <a:r>
              <a:rPr lang="nl-NL" dirty="0" smtClean="0"/>
              <a:t>/of</a:t>
            </a:r>
            <a:r>
              <a:rPr lang="en-US" dirty="0" smtClean="0"/>
              <a:t> de </a:t>
            </a:r>
            <a:r>
              <a:rPr lang="en-US" dirty="0" err="1" smtClean="0"/>
              <a:t>aandacht</a:t>
            </a:r>
            <a:r>
              <a:rPr lang="en-US" dirty="0" smtClean="0"/>
              <a:t> </a:t>
            </a:r>
            <a:r>
              <a:rPr lang="en-US" dirty="0" err="1" smtClean="0"/>
              <a:t>afleiden</a:t>
            </a:r>
            <a:endParaRPr lang="en-US" dirty="0" smtClean="0"/>
          </a:p>
          <a:p>
            <a:endParaRPr lang="en-US" dirty="0" smtClean="0"/>
          </a:p>
          <a:p>
            <a:endParaRPr lang="en-US" dirty="0" smtClean="0"/>
          </a:p>
          <a:p>
            <a:endParaRPr lang="en-US" dirty="0" smtClean="0"/>
          </a:p>
        </p:txBody>
      </p:sp>
    </p:spTree>
    <p:custDataLst>
      <p:tags r:id="rId1"/>
    </p:custDataLst>
    <p:extLst>
      <p:ext uri="{BB962C8B-B14F-4D97-AF65-F5344CB8AC3E}">
        <p14:creationId xmlns:p14="http://schemas.microsoft.com/office/powerpoint/2010/main" val="89599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Begonnen</a:t>
            </a:r>
            <a:r>
              <a:rPr lang="en-US" dirty="0"/>
              <a:t> met de </a:t>
            </a:r>
            <a:r>
              <a:rPr lang="en-US" dirty="0" err="1"/>
              <a:t>kleur</a:t>
            </a:r>
            <a:r>
              <a:rPr lang="en-US" dirty="0"/>
              <a:t> </a:t>
            </a:r>
            <a:r>
              <a:rPr lang="en-US" dirty="0" err="1"/>
              <a:t>zwart</a:t>
            </a:r>
            <a:endParaRPr lang="en-US" dirty="0"/>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76255" y="1484784"/>
            <a:ext cx="8144217" cy="2677656"/>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Wil je je aanpassen of niet te veel opvallen in bepaalde situaties? </a:t>
            </a:r>
          </a:p>
          <a:p>
            <a:pPr marL="457200" indent="-457200">
              <a:buFont typeface="Arial" pitchFamily="34" charset="0"/>
              <a:buChar char="•"/>
            </a:pPr>
            <a:r>
              <a:rPr lang="en-NZ" sz="2800" dirty="0" smtClean="0">
                <a:solidFill>
                  <a:srgbClr val="FFFFCC"/>
                </a:solidFill>
              </a:rPr>
              <a:t>Heb je wat extra bescherming nodig op dit moment? </a:t>
            </a:r>
          </a:p>
          <a:p>
            <a:pPr marL="457200" indent="-457200">
              <a:buFont typeface="Arial" pitchFamily="34" charset="0"/>
              <a:buChar char="•"/>
            </a:pPr>
            <a:r>
              <a:rPr lang="en-NZ" sz="2800" dirty="0" smtClean="0">
                <a:solidFill>
                  <a:srgbClr val="FFFFCC"/>
                </a:solidFill>
              </a:rPr>
              <a:t>Ben je </a:t>
            </a:r>
            <a:r>
              <a:rPr lang="nl-NL" sz="2800" dirty="0" smtClean="0">
                <a:solidFill>
                  <a:srgbClr val="FFFFCC"/>
                </a:solidFill>
              </a:rPr>
              <a:t>je </a:t>
            </a:r>
            <a:r>
              <a:rPr lang="en-NZ" sz="2800" dirty="0" smtClean="0">
                <a:solidFill>
                  <a:srgbClr val="FFFFCC"/>
                </a:solidFill>
              </a:rPr>
              <a:t>aan het verstoppen en laat je je ware potenti</a:t>
            </a:r>
            <a:r>
              <a:rPr lang="nl-NL" sz="2800" dirty="0" err="1" smtClean="0">
                <a:solidFill>
                  <a:srgbClr val="FFFFCC"/>
                </a:solidFill>
              </a:rPr>
              <a:t>ëel</a:t>
            </a:r>
            <a:r>
              <a:rPr lang="en-NZ" sz="2800" dirty="0" smtClean="0">
                <a:solidFill>
                  <a:srgbClr val="FFFFCC"/>
                </a:solidFill>
              </a:rPr>
              <a:t> niet zien?</a:t>
            </a:r>
          </a:p>
        </p:txBody>
      </p:sp>
    </p:spTree>
    <p:custDataLst>
      <p:tags r:id="rId1"/>
    </p:custDataLst>
    <p:extLst>
      <p:ext uri="{BB962C8B-B14F-4D97-AF65-F5344CB8AC3E}">
        <p14:creationId xmlns:p14="http://schemas.microsoft.com/office/powerpoint/2010/main" val="411619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anim calcmode="lin" valueType="num">
                                      <p:cBhvr>
                                        <p:cTn id="2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fade">
                                      <p:cBhvr>
                                        <p:cTn id="29" dur="1000"/>
                                        <p:tgtEl>
                                          <p:spTgt spid="7">
                                            <p:txEl>
                                              <p:pRg st="2" end="2"/>
                                            </p:txEl>
                                          </p:spTgt>
                                        </p:tgtEl>
                                      </p:cBhvr>
                                    </p:animEffect>
                                    <p:anim calcmode="lin" valueType="num">
                                      <p:cBhvr>
                                        <p:cTn id="3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Begonnen</a:t>
            </a:r>
            <a:r>
              <a:rPr lang="en-US" dirty="0"/>
              <a:t> met de </a:t>
            </a:r>
            <a:r>
              <a:rPr lang="en-US" dirty="0" err="1"/>
              <a:t>kleur</a:t>
            </a:r>
            <a:r>
              <a:rPr lang="en-US" dirty="0"/>
              <a:t> </a:t>
            </a:r>
            <a:r>
              <a:rPr lang="en-US" dirty="0" err="1" smtClean="0"/>
              <a:t>oranje</a:t>
            </a:r>
            <a:endParaRPr lang="en-US" dirty="0"/>
          </a:p>
        </p:txBody>
      </p:sp>
      <p:sp>
        <p:nvSpPr>
          <p:cNvPr id="6" name="TextBox 5"/>
          <p:cNvSpPr txBox="1"/>
          <p:nvPr/>
        </p:nvSpPr>
        <p:spPr>
          <a:xfrm>
            <a:off x="676255" y="1484784"/>
            <a:ext cx="8144217" cy="2677656"/>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FFFFCC"/>
                </a:solidFill>
              </a:rPr>
              <a:t>Is er iets gebeurd waardoor je weer met enthousiasme in het leven</a:t>
            </a:r>
            <a:r>
              <a:rPr lang="nl-NL" sz="2800" dirty="0" smtClean="0">
                <a:solidFill>
                  <a:srgbClr val="FFFFCC"/>
                </a:solidFill>
              </a:rPr>
              <a:t> staat?</a:t>
            </a:r>
            <a:r>
              <a:rPr lang="en-NZ" sz="2800" dirty="0" smtClean="0">
                <a:solidFill>
                  <a:srgbClr val="FFFFCC"/>
                </a:solidFill>
              </a:rPr>
              <a:t> </a:t>
            </a:r>
          </a:p>
          <a:p>
            <a:pPr marL="457200" indent="-457200">
              <a:buFont typeface="Arial" pitchFamily="34" charset="0"/>
              <a:buChar char="•"/>
            </a:pPr>
            <a:r>
              <a:rPr lang="en-NZ" sz="2800" dirty="0" smtClean="0">
                <a:solidFill>
                  <a:srgbClr val="FFFFCC"/>
                </a:solidFill>
              </a:rPr>
              <a:t>Heb je weer vreugde gevonden na een moeilijke tijd? </a:t>
            </a:r>
          </a:p>
          <a:p>
            <a:pPr marL="457200" indent="-457200">
              <a:buFont typeface="Arial" pitchFamily="34" charset="0"/>
              <a:buChar char="•"/>
            </a:pPr>
            <a:r>
              <a:rPr lang="en-NZ" sz="2800" dirty="0" smtClean="0">
                <a:solidFill>
                  <a:srgbClr val="FFFFCC"/>
                </a:solidFill>
              </a:rPr>
              <a:t>Ben </a:t>
            </a:r>
            <a:r>
              <a:rPr lang="nl-NL" sz="2800" dirty="0" smtClean="0">
                <a:solidFill>
                  <a:srgbClr val="FFFFCC"/>
                </a:solidFill>
              </a:rPr>
              <a:t>je </a:t>
            </a:r>
            <a:r>
              <a:rPr lang="en-NZ" sz="2800" dirty="0" smtClean="0">
                <a:solidFill>
                  <a:srgbClr val="FFFFCC"/>
                </a:solidFill>
              </a:rPr>
              <a:t>weer gemotiveerd en luister je</a:t>
            </a:r>
            <a:r>
              <a:rPr lang="nl-NL" sz="2800" dirty="0" smtClean="0">
                <a:solidFill>
                  <a:srgbClr val="FFFFCC"/>
                </a:solidFill>
              </a:rPr>
              <a:t> naar</a:t>
            </a:r>
            <a:r>
              <a:rPr lang="en-NZ" sz="2800" dirty="0" smtClean="0">
                <a:solidFill>
                  <a:srgbClr val="FFFFCC"/>
                </a:solidFill>
              </a:rPr>
              <a:t> en volg je</a:t>
            </a:r>
            <a:r>
              <a:rPr lang="nl-NL" sz="2800" dirty="0" smtClean="0">
                <a:solidFill>
                  <a:srgbClr val="FFFFCC"/>
                </a:solidFill>
              </a:rPr>
              <a:t> weer</a:t>
            </a:r>
            <a:r>
              <a:rPr lang="en-NZ" sz="2800" dirty="0" smtClean="0">
                <a:solidFill>
                  <a:srgbClr val="FFFFCC"/>
                </a:solidFill>
              </a:rPr>
              <a:t> je buikgevoel? </a:t>
            </a:r>
          </a:p>
        </p:txBody>
      </p:sp>
      <p:pic>
        <p:nvPicPr>
          <p:cNvPr id="7"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3262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fltVal val="0"/>
                                          </p:val>
                                        </p:tav>
                                        <p:tav tm="100000">
                                          <p:val>
                                            <p:strVal val="#ppt_w"/>
                                          </p:val>
                                        </p:tav>
                                      </p:tavLst>
                                    </p:anim>
                                    <p:anim calcmode="lin" valueType="num">
                                      <p:cBhvr>
                                        <p:cTn id="8" dur="2000" fill="hold"/>
                                        <p:tgtEl>
                                          <p:spTgt spid="7"/>
                                        </p:tgtEl>
                                        <p:attrNameLst>
                                          <p:attrName>ppt_h</p:attrName>
                                        </p:attrNameLst>
                                      </p:cBhvr>
                                      <p:tavLst>
                                        <p:tav tm="0">
                                          <p:val>
                                            <p:fltVal val="0"/>
                                          </p:val>
                                        </p:tav>
                                        <p:tav tm="100000">
                                          <p:val>
                                            <p:strVal val="#ppt_h"/>
                                          </p:val>
                                        </p:tav>
                                      </p:tavLst>
                                    </p:anim>
                                    <p:anim calcmode="lin" valueType="num">
                                      <p:cBhvr>
                                        <p:cTn id="9" dur="2000" fill="hold"/>
                                        <p:tgtEl>
                                          <p:spTgt spid="7"/>
                                        </p:tgtEl>
                                        <p:attrNameLst>
                                          <p:attrName>style.rotation</p:attrName>
                                        </p:attrNameLst>
                                      </p:cBhvr>
                                      <p:tavLst>
                                        <p:tav tm="0">
                                          <p:val>
                                            <p:fltVal val="90"/>
                                          </p:val>
                                        </p:tav>
                                        <p:tav tm="100000">
                                          <p:val>
                                            <p:fltVal val="0"/>
                                          </p:val>
                                        </p:tav>
                                      </p:tavLst>
                                    </p:anim>
                                    <p:animEffect transition="in" filter="fade">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anim calcmode="lin" valueType="num">
                                      <p:cBhvr>
                                        <p:cTn id="1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1000"/>
                                        <p:tgtEl>
                                          <p:spTgt spid="6">
                                            <p:txEl>
                                              <p:pRg st="1" end="1"/>
                                            </p:txEl>
                                          </p:spTgt>
                                        </p:tgtEl>
                                      </p:cBhvr>
                                    </p:animEffect>
                                    <p:anim calcmode="lin" valueType="num">
                                      <p:cBhvr>
                                        <p:cTn id="2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1000"/>
                                        <p:tgtEl>
                                          <p:spTgt spid="6">
                                            <p:txEl>
                                              <p:pRg st="2" end="2"/>
                                            </p:txEl>
                                          </p:spTgt>
                                        </p:tgtEl>
                                      </p:cBhvr>
                                    </p:animEffect>
                                    <p:anim calcmode="lin" valueType="num">
                                      <p:cBhvr>
                                        <p:cTn id="3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0000"/>
                </a:solidFill>
              </a:rPr>
              <a:t>Begonnen</a:t>
            </a:r>
            <a:r>
              <a:rPr lang="en-US" dirty="0" smtClean="0">
                <a:solidFill>
                  <a:srgbClr val="000000"/>
                </a:solidFill>
              </a:rPr>
              <a:t> met de </a:t>
            </a:r>
            <a:r>
              <a:rPr lang="en-US" dirty="0" err="1" smtClean="0">
                <a:solidFill>
                  <a:srgbClr val="000000"/>
                </a:solidFill>
              </a:rPr>
              <a:t>kleur</a:t>
            </a:r>
            <a:r>
              <a:rPr lang="en-US" dirty="0" smtClean="0">
                <a:solidFill>
                  <a:srgbClr val="000000"/>
                </a:solidFill>
              </a:rPr>
              <a:t> </a:t>
            </a:r>
            <a:r>
              <a:rPr lang="en-US" dirty="0" err="1" smtClean="0">
                <a:solidFill>
                  <a:srgbClr val="000000"/>
                </a:solidFill>
              </a:rPr>
              <a:t>geel</a:t>
            </a:r>
            <a:endParaRPr lang="en-US" dirty="0">
              <a:solidFill>
                <a:srgbClr val="000000"/>
              </a:solidFill>
            </a:endParaRPr>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marL="0" indent="0">
              <a:buNone/>
            </a:pPr>
            <a:r>
              <a:rPr lang="en-US" dirty="0" err="1">
                <a:solidFill>
                  <a:srgbClr val="000000"/>
                </a:solidFill>
              </a:rPr>
              <a:t>Als</a:t>
            </a:r>
            <a:r>
              <a:rPr lang="en-US" dirty="0">
                <a:solidFill>
                  <a:srgbClr val="000000"/>
                </a:solidFill>
              </a:rPr>
              <a:t> je </a:t>
            </a:r>
            <a:r>
              <a:rPr lang="en-US" dirty="0" err="1">
                <a:solidFill>
                  <a:srgbClr val="000000"/>
                </a:solidFill>
              </a:rPr>
              <a:t>begonnen</a:t>
            </a:r>
            <a:r>
              <a:rPr lang="en-US" dirty="0">
                <a:solidFill>
                  <a:srgbClr val="000000"/>
                </a:solidFill>
              </a:rPr>
              <a:t> bent met het </a:t>
            </a:r>
            <a:r>
              <a:rPr lang="en-US" dirty="0" err="1">
                <a:solidFill>
                  <a:srgbClr val="000000"/>
                </a:solidFill>
              </a:rPr>
              <a:t>dragen</a:t>
            </a:r>
            <a:r>
              <a:rPr lang="en-US" dirty="0">
                <a:solidFill>
                  <a:srgbClr val="000000"/>
                </a:solidFill>
              </a:rPr>
              <a:t> van de kleur </a:t>
            </a:r>
            <a:r>
              <a:rPr lang="en-US" dirty="0" err="1" smtClean="0">
                <a:solidFill>
                  <a:srgbClr val="000000"/>
                </a:solidFill>
              </a:rPr>
              <a:t>geel</a:t>
            </a:r>
            <a:r>
              <a:rPr lang="nl-NL" dirty="0">
                <a:solidFill>
                  <a:srgbClr val="000000"/>
                </a:solidFill>
              </a:rPr>
              <a:t> </a:t>
            </a:r>
            <a:r>
              <a:rPr lang="en-US" dirty="0" smtClean="0">
                <a:solidFill>
                  <a:srgbClr val="000000"/>
                </a:solidFill>
              </a:rPr>
              <a:t>dan </a:t>
            </a:r>
            <a:r>
              <a:rPr lang="en-US" dirty="0" err="1">
                <a:solidFill>
                  <a:srgbClr val="000000"/>
                </a:solidFill>
              </a:rPr>
              <a:t>geeft</a:t>
            </a:r>
            <a:r>
              <a:rPr lang="en-US" dirty="0">
                <a:solidFill>
                  <a:srgbClr val="000000"/>
                </a:solidFill>
              </a:rPr>
              <a:t> </a:t>
            </a:r>
            <a:r>
              <a:rPr lang="en-US" dirty="0" err="1">
                <a:solidFill>
                  <a:srgbClr val="000000"/>
                </a:solidFill>
              </a:rPr>
              <a:t>dit</a:t>
            </a:r>
            <a:r>
              <a:rPr lang="en-US" dirty="0">
                <a:solidFill>
                  <a:srgbClr val="000000"/>
                </a:solidFill>
              </a:rPr>
              <a:t> </a:t>
            </a:r>
            <a:r>
              <a:rPr lang="en-US" dirty="0" err="1">
                <a:solidFill>
                  <a:srgbClr val="000000"/>
                </a:solidFill>
              </a:rPr>
              <a:t>informatie</a:t>
            </a:r>
            <a:r>
              <a:rPr lang="en-US" dirty="0">
                <a:solidFill>
                  <a:srgbClr val="000000"/>
                </a:solidFill>
              </a:rPr>
              <a:t> over </a:t>
            </a:r>
            <a:r>
              <a:rPr lang="en-US" dirty="0" err="1">
                <a:solidFill>
                  <a:srgbClr val="000000"/>
                </a:solidFill>
              </a:rPr>
              <a:t>een</a:t>
            </a:r>
            <a:r>
              <a:rPr lang="en-US" dirty="0">
                <a:solidFill>
                  <a:srgbClr val="000000"/>
                </a:solidFill>
              </a:rPr>
              <a:t> </a:t>
            </a:r>
            <a:r>
              <a:rPr lang="en-US" dirty="0" err="1">
                <a:solidFill>
                  <a:srgbClr val="000000"/>
                </a:solidFill>
              </a:rPr>
              <a:t>emotionele</a:t>
            </a:r>
            <a:r>
              <a:rPr lang="en-US" dirty="0">
                <a:solidFill>
                  <a:srgbClr val="000000"/>
                </a:solidFill>
              </a:rPr>
              <a:t> </a:t>
            </a:r>
            <a:r>
              <a:rPr lang="en-US" dirty="0" err="1">
                <a:solidFill>
                  <a:srgbClr val="000000"/>
                </a:solidFill>
              </a:rPr>
              <a:t>verandering</a:t>
            </a:r>
            <a:r>
              <a:rPr lang="en-US" dirty="0">
                <a:solidFill>
                  <a:srgbClr val="000000"/>
                </a:solidFill>
              </a:rPr>
              <a:t> / </a:t>
            </a:r>
            <a:r>
              <a:rPr lang="en-US" dirty="0" err="1">
                <a:solidFill>
                  <a:srgbClr val="000000"/>
                </a:solidFill>
              </a:rPr>
              <a:t>gebeurtenis</a:t>
            </a:r>
            <a:r>
              <a:rPr lang="en-US" dirty="0">
                <a:solidFill>
                  <a:srgbClr val="000000"/>
                </a:solidFill>
              </a:rPr>
              <a:t> die </a:t>
            </a:r>
            <a:r>
              <a:rPr lang="en-US" dirty="0" err="1">
                <a:solidFill>
                  <a:srgbClr val="000000"/>
                </a:solidFill>
              </a:rPr>
              <a:t>heeft</a:t>
            </a:r>
            <a:r>
              <a:rPr lang="en-US" dirty="0">
                <a:solidFill>
                  <a:srgbClr val="000000"/>
                </a:solidFill>
              </a:rPr>
              <a:t> </a:t>
            </a:r>
            <a:r>
              <a:rPr lang="en-US" dirty="0" err="1">
                <a:solidFill>
                  <a:srgbClr val="000000"/>
                </a:solidFill>
              </a:rPr>
              <a:t>plaats</a:t>
            </a:r>
            <a:r>
              <a:rPr lang="en-US" dirty="0">
                <a:solidFill>
                  <a:srgbClr val="000000"/>
                </a:solidFill>
              </a:rPr>
              <a:t> </a:t>
            </a:r>
            <a:r>
              <a:rPr lang="en-US" dirty="0" err="1">
                <a:solidFill>
                  <a:srgbClr val="000000"/>
                </a:solidFill>
              </a:rPr>
              <a:t>gevonden</a:t>
            </a:r>
            <a:r>
              <a:rPr lang="en-US" dirty="0">
                <a:solidFill>
                  <a:srgbClr val="000000"/>
                </a:solidFill>
              </a:rPr>
              <a:t>:</a:t>
            </a:r>
          </a:p>
          <a:p>
            <a:r>
              <a:rPr lang="en-US" dirty="0" err="1" smtClean="0">
                <a:solidFill>
                  <a:srgbClr val="000000"/>
                </a:solidFill>
              </a:rPr>
              <a:t>Weer</a:t>
            </a:r>
            <a:r>
              <a:rPr lang="en-US" dirty="0" smtClean="0">
                <a:solidFill>
                  <a:srgbClr val="000000"/>
                </a:solidFill>
              </a:rPr>
              <a:t> (</a:t>
            </a:r>
            <a:r>
              <a:rPr lang="en-US" dirty="0" err="1" smtClean="0">
                <a:solidFill>
                  <a:srgbClr val="000000"/>
                </a:solidFill>
              </a:rPr>
              <a:t>zelf</a:t>
            </a:r>
            <a:r>
              <a:rPr lang="en-US" dirty="0" smtClean="0">
                <a:solidFill>
                  <a:srgbClr val="000000"/>
                </a:solidFill>
              </a:rPr>
              <a:t>) </a:t>
            </a:r>
            <a:r>
              <a:rPr lang="en-US" dirty="0" err="1" smtClean="0">
                <a:solidFill>
                  <a:srgbClr val="000000"/>
                </a:solidFill>
              </a:rPr>
              <a:t>vertrouwen</a:t>
            </a:r>
            <a:r>
              <a:rPr lang="en-US" dirty="0" smtClean="0">
                <a:solidFill>
                  <a:srgbClr val="000000"/>
                </a:solidFill>
              </a:rPr>
              <a:t> </a:t>
            </a:r>
            <a:r>
              <a:rPr lang="en-US" dirty="0" err="1" smtClean="0">
                <a:solidFill>
                  <a:srgbClr val="000000"/>
                </a:solidFill>
              </a:rPr>
              <a:t>gekregen</a:t>
            </a:r>
            <a:endParaRPr lang="en-US" dirty="0" smtClean="0">
              <a:solidFill>
                <a:srgbClr val="000000"/>
              </a:solidFill>
            </a:endParaRPr>
          </a:p>
          <a:p>
            <a:r>
              <a:rPr lang="en-US" dirty="0" err="1" smtClean="0">
                <a:solidFill>
                  <a:srgbClr val="000000"/>
                </a:solidFill>
              </a:rPr>
              <a:t>Duideli</a:t>
            </a:r>
            <a:r>
              <a:rPr lang="nl-NL" dirty="0" err="1" smtClean="0">
                <a:solidFill>
                  <a:srgbClr val="000000"/>
                </a:solidFill>
              </a:rPr>
              <a:t>jkheid</a:t>
            </a:r>
            <a:r>
              <a:rPr lang="en-US" dirty="0" smtClean="0">
                <a:solidFill>
                  <a:srgbClr val="000000"/>
                </a:solidFill>
              </a:rPr>
              <a:t> over je </a:t>
            </a:r>
            <a:r>
              <a:rPr lang="en-US" dirty="0" err="1" smtClean="0">
                <a:solidFill>
                  <a:srgbClr val="000000"/>
                </a:solidFill>
              </a:rPr>
              <a:t>levensmissie</a:t>
            </a:r>
            <a:r>
              <a:rPr lang="en-US" dirty="0" smtClean="0">
                <a:solidFill>
                  <a:srgbClr val="000000"/>
                </a:solidFill>
              </a:rPr>
              <a:t> of </a:t>
            </a:r>
            <a:r>
              <a:rPr lang="en-US" dirty="0" err="1" smtClean="0">
                <a:solidFill>
                  <a:srgbClr val="000000"/>
                </a:solidFill>
              </a:rPr>
              <a:t>doel</a:t>
            </a:r>
            <a:endParaRPr lang="en-US" dirty="0" smtClean="0">
              <a:solidFill>
                <a:srgbClr val="000000"/>
              </a:solidFill>
            </a:endParaRPr>
          </a:p>
          <a:p>
            <a:r>
              <a:rPr lang="en-US" dirty="0" smtClean="0">
                <a:solidFill>
                  <a:srgbClr val="000000"/>
                </a:solidFill>
              </a:rPr>
              <a:t>Meer focus</a:t>
            </a:r>
          </a:p>
          <a:p>
            <a:r>
              <a:rPr lang="en-US" dirty="0" err="1" smtClean="0">
                <a:solidFill>
                  <a:srgbClr val="000000"/>
                </a:solidFill>
              </a:rPr>
              <a:t>Bekijkt</a:t>
            </a:r>
            <a:r>
              <a:rPr lang="en-US" dirty="0" smtClean="0">
                <a:solidFill>
                  <a:srgbClr val="000000"/>
                </a:solidFill>
              </a:rPr>
              <a:t> de </a:t>
            </a:r>
            <a:r>
              <a:rPr lang="en-US" dirty="0" err="1" smtClean="0">
                <a:solidFill>
                  <a:srgbClr val="000000"/>
                </a:solidFill>
              </a:rPr>
              <a:t>situatie</a:t>
            </a:r>
            <a:r>
              <a:rPr lang="en-US" dirty="0" smtClean="0">
                <a:solidFill>
                  <a:srgbClr val="000000"/>
                </a:solidFill>
              </a:rPr>
              <a:t> met </a:t>
            </a:r>
            <a:r>
              <a:rPr lang="en-US" dirty="0" err="1" smtClean="0">
                <a:solidFill>
                  <a:srgbClr val="000000"/>
                </a:solidFill>
              </a:rPr>
              <a:t>meer</a:t>
            </a:r>
            <a:r>
              <a:rPr lang="en-US" dirty="0" smtClean="0">
                <a:solidFill>
                  <a:srgbClr val="000000"/>
                </a:solidFill>
              </a:rPr>
              <a:t> </a:t>
            </a:r>
            <a:r>
              <a:rPr lang="en-US" dirty="0" err="1" smtClean="0">
                <a:solidFill>
                  <a:srgbClr val="000000"/>
                </a:solidFill>
              </a:rPr>
              <a:t>optimisme</a:t>
            </a:r>
            <a:endParaRPr lang="en-US" dirty="0" smtClean="0">
              <a:solidFill>
                <a:srgbClr val="000000"/>
              </a:solidFill>
            </a:endParaRPr>
          </a:p>
          <a:p>
            <a:r>
              <a:rPr lang="en-US" dirty="0" err="1" smtClean="0">
                <a:solidFill>
                  <a:srgbClr val="000000"/>
                </a:solidFill>
              </a:rPr>
              <a:t>Vertrouwen</a:t>
            </a:r>
            <a:r>
              <a:rPr lang="en-US" dirty="0" smtClean="0">
                <a:solidFill>
                  <a:srgbClr val="000000"/>
                </a:solidFill>
              </a:rPr>
              <a:t> </a:t>
            </a:r>
            <a:r>
              <a:rPr lang="en-US" dirty="0" err="1" smtClean="0">
                <a:solidFill>
                  <a:srgbClr val="000000"/>
                </a:solidFill>
              </a:rPr>
              <a:t>om</a:t>
            </a:r>
            <a:r>
              <a:rPr lang="en-US" dirty="0" smtClean="0">
                <a:solidFill>
                  <a:srgbClr val="000000"/>
                </a:solidFill>
              </a:rPr>
              <a:t> de </a:t>
            </a:r>
            <a:r>
              <a:rPr lang="en-US" dirty="0" err="1" smtClean="0">
                <a:solidFill>
                  <a:srgbClr val="000000"/>
                </a:solidFill>
              </a:rPr>
              <a:t>uitdagingen</a:t>
            </a:r>
            <a:r>
              <a:rPr lang="en-US" dirty="0" smtClean="0">
                <a:solidFill>
                  <a:srgbClr val="000000"/>
                </a:solidFill>
              </a:rPr>
              <a:t> van het </a:t>
            </a:r>
            <a:r>
              <a:rPr lang="en-US" dirty="0" err="1" smtClean="0">
                <a:solidFill>
                  <a:srgbClr val="000000"/>
                </a:solidFill>
              </a:rPr>
              <a:t>leven</a:t>
            </a:r>
            <a:r>
              <a:rPr lang="en-US" dirty="0" smtClean="0">
                <a:solidFill>
                  <a:srgbClr val="000000"/>
                </a:solidFill>
              </a:rPr>
              <a:t> </a:t>
            </a:r>
            <a:r>
              <a:rPr lang="en-US" dirty="0" err="1" smtClean="0">
                <a:solidFill>
                  <a:srgbClr val="000000"/>
                </a:solidFill>
              </a:rPr>
              <a:t>aan</a:t>
            </a:r>
            <a:r>
              <a:rPr lang="en-US" dirty="0" smtClean="0">
                <a:solidFill>
                  <a:srgbClr val="000000"/>
                </a:solidFill>
              </a:rPr>
              <a:t> </a:t>
            </a:r>
            <a:r>
              <a:rPr lang="en-US" dirty="0" err="1" smtClean="0">
                <a:solidFill>
                  <a:srgbClr val="000000"/>
                </a:solidFill>
              </a:rPr>
              <a:t>te</a:t>
            </a:r>
            <a:r>
              <a:rPr lang="en-US" dirty="0" smtClean="0">
                <a:solidFill>
                  <a:srgbClr val="000000"/>
                </a:solidFill>
              </a:rPr>
              <a:t> </a:t>
            </a:r>
            <a:r>
              <a:rPr lang="en-US" dirty="0" err="1" smtClean="0">
                <a:solidFill>
                  <a:srgbClr val="000000"/>
                </a:solidFill>
              </a:rPr>
              <a:t>pakken</a:t>
            </a:r>
            <a:r>
              <a:rPr lang="en-US" dirty="0" smtClean="0">
                <a:solidFill>
                  <a:srgbClr val="000000"/>
                </a:solidFill>
              </a:rPr>
              <a:t> </a:t>
            </a:r>
          </a:p>
          <a:p>
            <a:r>
              <a:rPr lang="en-US" dirty="0" err="1" smtClean="0">
                <a:solidFill>
                  <a:srgbClr val="000000"/>
                </a:solidFill>
              </a:rPr>
              <a:t>Een</a:t>
            </a:r>
            <a:r>
              <a:rPr lang="en-US" dirty="0" smtClean="0">
                <a:solidFill>
                  <a:srgbClr val="000000"/>
                </a:solidFill>
              </a:rPr>
              <a:t> </a:t>
            </a:r>
            <a:r>
              <a:rPr lang="en-US" dirty="0" err="1" smtClean="0">
                <a:solidFill>
                  <a:srgbClr val="000000"/>
                </a:solidFill>
              </a:rPr>
              <a:t>nieuwe</a:t>
            </a:r>
            <a:r>
              <a:rPr lang="en-US" dirty="0" smtClean="0">
                <a:solidFill>
                  <a:srgbClr val="000000"/>
                </a:solidFill>
              </a:rPr>
              <a:t> </a:t>
            </a:r>
            <a:r>
              <a:rPr lang="en-US" dirty="0" err="1" smtClean="0">
                <a:solidFill>
                  <a:srgbClr val="000000"/>
                </a:solidFill>
              </a:rPr>
              <a:t>studie</a:t>
            </a:r>
            <a:r>
              <a:rPr lang="en-US" dirty="0" smtClean="0">
                <a:solidFill>
                  <a:srgbClr val="000000"/>
                </a:solidFill>
              </a:rPr>
              <a:t> of het </a:t>
            </a:r>
            <a:r>
              <a:rPr lang="en-US" dirty="0" err="1" smtClean="0">
                <a:solidFill>
                  <a:srgbClr val="000000"/>
                </a:solidFill>
              </a:rPr>
              <a:t>bestuderen</a:t>
            </a:r>
            <a:r>
              <a:rPr lang="en-US" dirty="0" smtClean="0">
                <a:solidFill>
                  <a:srgbClr val="000000"/>
                </a:solidFill>
              </a:rPr>
              <a:t> van </a:t>
            </a:r>
            <a:r>
              <a:rPr lang="en-US" dirty="0" err="1" smtClean="0">
                <a:solidFill>
                  <a:srgbClr val="000000"/>
                </a:solidFill>
              </a:rPr>
              <a:t>boeken</a:t>
            </a:r>
            <a:r>
              <a:rPr lang="en-US" dirty="0" smtClean="0">
                <a:solidFill>
                  <a:srgbClr val="000000"/>
                </a:solidFill>
              </a:rPr>
              <a:t> / </a:t>
            </a:r>
            <a:r>
              <a:rPr lang="en-US" dirty="0" err="1" smtClean="0">
                <a:solidFill>
                  <a:srgbClr val="000000"/>
                </a:solidFill>
              </a:rPr>
              <a:t>wijsheid</a:t>
            </a:r>
            <a:endParaRPr lang="en-US" dirty="0" smtClean="0">
              <a:solidFill>
                <a:srgbClr val="000000"/>
              </a:solidFill>
            </a:endParaRPr>
          </a:p>
        </p:txBody>
      </p:sp>
    </p:spTree>
    <p:custDataLst>
      <p:tags r:id="rId1"/>
    </p:custDataLst>
    <p:extLst>
      <p:ext uri="{BB962C8B-B14F-4D97-AF65-F5344CB8AC3E}">
        <p14:creationId xmlns:p14="http://schemas.microsoft.com/office/powerpoint/2010/main" val="59402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0000"/>
                </a:solidFill>
              </a:rPr>
              <a:t>Begonnen</a:t>
            </a:r>
            <a:r>
              <a:rPr lang="en-US" dirty="0" smtClean="0">
                <a:solidFill>
                  <a:srgbClr val="000000"/>
                </a:solidFill>
              </a:rPr>
              <a:t> met de </a:t>
            </a:r>
            <a:r>
              <a:rPr lang="en-US" dirty="0" err="1" smtClean="0">
                <a:solidFill>
                  <a:srgbClr val="000000"/>
                </a:solidFill>
              </a:rPr>
              <a:t>kleur</a:t>
            </a:r>
            <a:r>
              <a:rPr lang="en-US" dirty="0" smtClean="0">
                <a:solidFill>
                  <a:srgbClr val="000000"/>
                </a:solidFill>
              </a:rPr>
              <a:t> </a:t>
            </a:r>
            <a:r>
              <a:rPr lang="en-US" dirty="0" err="1" smtClean="0">
                <a:solidFill>
                  <a:srgbClr val="000000"/>
                </a:solidFill>
              </a:rPr>
              <a:t>geel</a:t>
            </a:r>
            <a:endParaRPr lang="en-US" dirty="0">
              <a:solidFill>
                <a:srgbClr val="000000"/>
              </a:solidFill>
            </a:endParaRPr>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76255" y="1484784"/>
            <a:ext cx="8144217" cy="2677656"/>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000000"/>
                </a:solidFill>
              </a:rPr>
              <a:t>Heb je meer focus en duideljkheid wie je bent en waar je naartoe  wilt? </a:t>
            </a:r>
          </a:p>
          <a:p>
            <a:pPr marL="457200" indent="-457200">
              <a:buFont typeface="Arial" pitchFamily="34" charset="0"/>
              <a:buChar char="•"/>
            </a:pPr>
            <a:r>
              <a:rPr lang="en-NZ" sz="2800" dirty="0" smtClean="0">
                <a:solidFill>
                  <a:srgbClr val="000000"/>
                </a:solidFill>
              </a:rPr>
              <a:t>Sta je optimistischer in het leven? </a:t>
            </a:r>
          </a:p>
          <a:p>
            <a:pPr marL="457200" indent="-457200">
              <a:buFont typeface="Arial" pitchFamily="34" charset="0"/>
              <a:buChar char="•"/>
            </a:pPr>
            <a:r>
              <a:rPr lang="en-NZ" sz="2800" dirty="0" smtClean="0">
                <a:solidFill>
                  <a:srgbClr val="000000"/>
                </a:solidFill>
              </a:rPr>
              <a:t>Ben je een nieuwe studie begonnen of verdiep je je kennis / wijsheid? </a:t>
            </a:r>
          </a:p>
          <a:p>
            <a:pPr marL="457200" indent="-457200">
              <a:buFont typeface="Arial" pitchFamily="34" charset="0"/>
              <a:buChar char="•"/>
            </a:pPr>
            <a:r>
              <a:rPr lang="en-NZ" sz="2800" dirty="0" smtClean="0">
                <a:solidFill>
                  <a:srgbClr val="000000"/>
                </a:solidFill>
              </a:rPr>
              <a:t>Zie je de toekomst positiever? </a:t>
            </a:r>
            <a:endParaRPr lang="en-NZ" sz="2800" dirty="0">
              <a:solidFill>
                <a:srgbClr val="000000"/>
              </a:solidFill>
            </a:endParaRPr>
          </a:p>
        </p:txBody>
      </p:sp>
    </p:spTree>
    <p:custDataLst>
      <p:tags r:id="rId1"/>
    </p:custDataLst>
    <p:extLst>
      <p:ext uri="{BB962C8B-B14F-4D97-AF65-F5344CB8AC3E}">
        <p14:creationId xmlns:p14="http://schemas.microsoft.com/office/powerpoint/2010/main" val="352959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1000"/>
                                        <p:tgtEl>
                                          <p:spTgt spid="7">
                                            <p:txEl>
                                              <p:pRg st="1" end="1"/>
                                            </p:txEl>
                                          </p:spTgt>
                                        </p:tgtEl>
                                      </p:cBhvr>
                                    </p:animEffect>
                                    <p:anim calcmode="lin" valueType="num">
                                      <p:cBhvr>
                                        <p:cTn id="2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fade">
                                      <p:cBhvr>
                                        <p:cTn id="29" dur="1000"/>
                                        <p:tgtEl>
                                          <p:spTgt spid="7">
                                            <p:txEl>
                                              <p:pRg st="2" end="2"/>
                                            </p:txEl>
                                          </p:spTgt>
                                        </p:tgtEl>
                                      </p:cBhvr>
                                    </p:animEffect>
                                    <p:anim calcmode="lin" valueType="num">
                                      <p:cBhvr>
                                        <p:cTn id="3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7">
                                            <p:txEl>
                                              <p:pRg st="3" end="3"/>
                                            </p:txEl>
                                          </p:spTgt>
                                        </p:tgtEl>
                                        <p:attrNameLst>
                                          <p:attrName>style.visibility</p:attrName>
                                        </p:attrNameLst>
                                      </p:cBhvr>
                                      <p:to>
                                        <p:strVal val="visible"/>
                                      </p:to>
                                    </p:set>
                                    <p:animEffect transition="in" filter="fade">
                                      <p:cBhvr>
                                        <p:cTn id="36" dur="1000"/>
                                        <p:tgtEl>
                                          <p:spTgt spid="7">
                                            <p:txEl>
                                              <p:pRg st="3" end="3"/>
                                            </p:txEl>
                                          </p:spTgt>
                                        </p:tgtEl>
                                      </p:cBhvr>
                                    </p:animEffect>
                                    <p:anim calcmode="lin" valueType="num">
                                      <p:cBhvr>
                                        <p:cTn id="37"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FF0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rgbClr val="000000"/>
                </a:solidFill>
              </a:rPr>
              <a:t>Begonnen</a:t>
            </a:r>
            <a:r>
              <a:rPr lang="en-US" dirty="0" smtClean="0">
                <a:solidFill>
                  <a:srgbClr val="000000"/>
                </a:solidFill>
              </a:rPr>
              <a:t> </a:t>
            </a:r>
            <a:r>
              <a:rPr lang="en-US" dirty="0">
                <a:solidFill>
                  <a:srgbClr val="000000"/>
                </a:solidFill>
              </a:rPr>
              <a:t>met de </a:t>
            </a:r>
            <a:r>
              <a:rPr lang="en-US" dirty="0" err="1">
                <a:solidFill>
                  <a:srgbClr val="000000"/>
                </a:solidFill>
              </a:rPr>
              <a:t>kleur</a:t>
            </a:r>
            <a:r>
              <a:rPr lang="en-US" dirty="0">
                <a:solidFill>
                  <a:srgbClr val="000000"/>
                </a:solidFill>
              </a:rPr>
              <a:t> lime </a:t>
            </a:r>
            <a:r>
              <a:rPr lang="en-US" dirty="0" err="1">
                <a:solidFill>
                  <a:srgbClr val="000000"/>
                </a:solidFill>
              </a:rPr>
              <a:t>groen</a:t>
            </a:r>
            <a:endParaRPr lang="en-US" dirty="0">
              <a:solidFill>
                <a:srgbClr val="000000"/>
              </a:solidFill>
            </a:endParaRPr>
          </a:p>
        </p:txBody>
      </p:sp>
      <p:sp>
        <p:nvSpPr>
          <p:cNvPr id="3" name="Content Placeholder 2"/>
          <p:cNvSpPr>
            <a:spLocks noGrp="1"/>
          </p:cNvSpPr>
          <p:nvPr>
            <p:ph idx="1"/>
          </p:nvPr>
        </p:nvSpPr>
        <p:spPr/>
        <p:txBody>
          <a:bodyPr>
            <a:normAutofit/>
          </a:bodyPr>
          <a:lstStyle/>
          <a:p>
            <a:pPr marL="0" indent="0">
              <a:buNone/>
            </a:pPr>
            <a:r>
              <a:rPr lang="en-US" dirty="0" err="1">
                <a:solidFill>
                  <a:srgbClr val="000000"/>
                </a:solidFill>
              </a:rPr>
              <a:t>Als</a:t>
            </a:r>
            <a:r>
              <a:rPr lang="en-US" dirty="0">
                <a:solidFill>
                  <a:srgbClr val="000000"/>
                </a:solidFill>
              </a:rPr>
              <a:t> je </a:t>
            </a:r>
            <a:r>
              <a:rPr lang="en-US" dirty="0" err="1">
                <a:solidFill>
                  <a:srgbClr val="000000"/>
                </a:solidFill>
              </a:rPr>
              <a:t>begonnen</a:t>
            </a:r>
            <a:r>
              <a:rPr lang="en-US" dirty="0">
                <a:solidFill>
                  <a:srgbClr val="000000"/>
                </a:solidFill>
              </a:rPr>
              <a:t> bent met het </a:t>
            </a:r>
            <a:r>
              <a:rPr lang="en-US" dirty="0" err="1">
                <a:solidFill>
                  <a:srgbClr val="000000"/>
                </a:solidFill>
              </a:rPr>
              <a:t>dragen</a:t>
            </a:r>
            <a:r>
              <a:rPr lang="en-US" dirty="0">
                <a:solidFill>
                  <a:srgbClr val="000000"/>
                </a:solidFill>
              </a:rPr>
              <a:t> van de </a:t>
            </a:r>
            <a:r>
              <a:rPr lang="en-US" dirty="0" err="1">
                <a:solidFill>
                  <a:srgbClr val="000000"/>
                </a:solidFill>
              </a:rPr>
              <a:t>kleur</a:t>
            </a:r>
            <a:r>
              <a:rPr lang="en-US" dirty="0">
                <a:solidFill>
                  <a:srgbClr val="000000"/>
                </a:solidFill>
              </a:rPr>
              <a:t> </a:t>
            </a:r>
            <a:r>
              <a:rPr lang="en-US" dirty="0" smtClean="0">
                <a:solidFill>
                  <a:srgbClr val="000000"/>
                </a:solidFill>
              </a:rPr>
              <a:t>lime </a:t>
            </a:r>
            <a:r>
              <a:rPr lang="en-US" dirty="0" err="1" smtClean="0">
                <a:solidFill>
                  <a:srgbClr val="000000"/>
                </a:solidFill>
              </a:rPr>
              <a:t>groen</a:t>
            </a:r>
            <a:r>
              <a:rPr lang="en-US" dirty="0" smtClean="0">
                <a:solidFill>
                  <a:srgbClr val="000000"/>
                </a:solidFill>
              </a:rPr>
              <a:t> </a:t>
            </a:r>
            <a:r>
              <a:rPr lang="en-US" dirty="0" err="1">
                <a:solidFill>
                  <a:srgbClr val="000000"/>
                </a:solidFill>
              </a:rPr>
              <a:t>dan</a:t>
            </a:r>
            <a:r>
              <a:rPr lang="en-US" dirty="0">
                <a:solidFill>
                  <a:srgbClr val="000000"/>
                </a:solidFill>
              </a:rPr>
              <a:t> </a:t>
            </a:r>
            <a:r>
              <a:rPr lang="en-US" dirty="0" err="1">
                <a:solidFill>
                  <a:srgbClr val="000000"/>
                </a:solidFill>
              </a:rPr>
              <a:t>geeft</a:t>
            </a:r>
            <a:r>
              <a:rPr lang="en-US" dirty="0">
                <a:solidFill>
                  <a:srgbClr val="000000"/>
                </a:solidFill>
              </a:rPr>
              <a:t> </a:t>
            </a:r>
            <a:r>
              <a:rPr lang="en-US" dirty="0" err="1">
                <a:solidFill>
                  <a:srgbClr val="000000"/>
                </a:solidFill>
              </a:rPr>
              <a:t>dit</a:t>
            </a:r>
            <a:r>
              <a:rPr lang="en-US" dirty="0">
                <a:solidFill>
                  <a:srgbClr val="000000"/>
                </a:solidFill>
              </a:rPr>
              <a:t> </a:t>
            </a:r>
            <a:r>
              <a:rPr lang="en-US" dirty="0" err="1">
                <a:solidFill>
                  <a:srgbClr val="000000"/>
                </a:solidFill>
              </a:rPr>
              <a:t>informatie</a:t>
            </a:r>
            <a:r>
              <a:rPr lang="en-US" dirty="0">
                <a:solidFill>
                  <a:srgbClr val="000000"/>
                </a:solidFill>
              </a:rPr>
              <a:t> over </a:t>
            </a:r>
            <a:r>
              <a:rPr lang="en-US" dirty="0" err="1">
                <a:solidFill>
                  <a:srgbClr val="000000"/>
                </a:solidFill>
              </a:rPr>
              <a:t>een</a:t>
            </a:r>
            <a:r>
              <a:rPr lang="en-US" dirty="0">
                <a:solidFill>
                  <a:srgbClr val="000000"/>
                </a:solidFill>
              </a:rPr>
              <a:t> </a:t>
            </a:r>
            <a:r>
              <a:rPr lang="en-US" dirty="0" err="1">
                <a:solidFill>
                  <a:srgbClr val="000000"/>
                </a:solidFill>
              </a:rPr>
              <a:t>emotionele</a:t>
            </a:r>
            <a:r>
              <a:rPr lang="en-US" dirty="0">
                <a:solidFill>
                  <a:srgbClr val="000000"/>
                </a:solidFill>
              </a:rPr>
              <a:t> </a:t>
            </a:r>
            <a:r>
              <a:rPr lang="en-US" dirty="0" err="1">
                <a:solidFill>
                  <a:srgbClr val="000000"/>
                </a:solidFill>
              </a:rPr>
              <a:t>verandering</a:t>
            </a:r>
            <a:r>
              <a:rPr lang="en-US" dirty="0">
                <a:solidFill>
                  <a:srgbClr val="000000"/>
                </a:solidFill>
              </a:rPr>
              <a:t> / </a:t>
            </a:r>
            <a:r>
              <a:rPr lang="en-US" dirty="0" err="1">
                <a:solidFill>
                  <a:srgbClr val="000000"/>
                </a:solidFill>
              </a:rPr>
              <a:t>gebeurtenis</a:t>
            </a:r>
            <a:r>
              <a:rPr lang="en-US" dirty="0">
                <a:solidFill>
                  <a:srgbClr val="000000"/>
                </a:solidFill>
              </a:rPr>
              <a:t> die </a:t>
            </a:r>
            <a:r>
              <a:rPr lang="en-US" dirty="0" err="1">
                <a:solidFill>
                  <a:srgbClr val="000000"/>
                </a:solidFill>
              </a:rPr>
              <a:t>heeft</a:t>
            </a:r>
            <a:r>
              <a:rPr lang="en-US" dirty="0">
                <a:solidFill>
                  <a:srgbClr val="000000"/>
                </a:solidFill>
              </a:rPr>
              <a:t> </a:t>
            </a:r>
            <a:r>
              <a:rPr lang="en-US" dirty="0" err="1">
                <a:solidFill>
                  <a:srgbClr val="000000"/>
                </a:solidFill>
              </a:rPr>
              <a:t>plaats</a:t>
            </a:r>
            <a:r>
              <a:rPr lang="en-US" dirty="0">
                <a:solidFill>
                  <a:srgbClr val="000000"/>
                </a:solidFill>
              </a:rPr>
              <a:t> </a:t>
            </a:r>
            <a:r>
              <a:rPr lang="en-US" dirty="0" err="1">
                <a:solidFill>
                  <a:srgbClr val="000000"/>
                </a:solidFill>
              </a:rPr>
              <a:t>gevonden</a:t>
            </a:r>
            <a:r>
              <a:rPr lang="en-US" dirty="0" smtClean="0">
                <a:solidFill>
                  <a:srgbClr val="000000"/>
                </a:solidFill>
              </a:rPr>
              <a:t>:</a:t>
            </a:r>
          </a:p>
          <a:p>
            <a:r>
              <a:rPr lang="en-US" dirty="0" err="1" smtClean="0">
                <a:solidFill>
                  <a:srgbClr val="000000"/>
                </a:solidFill>
              </a:rPr>
              <a:t>Besloten</a:t>
            </a:r>
            <a:r>
              <a:rPr lang="en-US" dirty="0" smtClean="0">
                <a:solidFill>
                  <a:srgbClr val="000000"/>
                </a:solidFill>
              </a:rPr>
              <a:t> </a:t>
            </a:r>
            <a:r>
              <a:rPr lang="en-US" dirty="0" err="1" smtClean="0">
                <a:solidFill>
                  <a:srgbClr val="000000"/>
                </a:solidFill>
              </a:rPr>
              <a:t>om</a:t>
            </a:r>
            <a:r>
              <a:rPr lang="en-US" dirty="0" smtClean="0">
                <a:solidFill>
                  <a:srgbClr val="000000"/>
                </a:solidFill>
              </a:rPr>
              <a:t> je </a:t>
            </a:r>
            <a:r>
              <a:rPr lang="en-US" dirty="0" err="1" smtClean="0">
                <a:solidFill>
                  <a:srgbClr val="000000"/>
                </a:solidFill>
              </a:rPr>
              <a:t>vleugels</a:t>
            </a:r>
            <a:r>
              <a:rPr lang="en-US" dirty="0" smtClean="0">
                <a:solidFill>
                  <a:srgbClr val="000000"/>
                </a:solidFill>
              </a:rPr>
              <a:t> </a:t>
            </a:r>
            <a:r>
              <a:rPr lang="en-US" dirty="0" err="1" smtClean="0">
                <a:solidFill>
                  <a:srgbClr val="000000"/>
                </a:solidFill>
              </a:rPr>
              <a:t>uit</a:t>
            </a:r>
            <a:r>
              <a:rPr lang="en-US" dirty="0" smtClean="0">
                <a:solidFill>
                  <a:srgbClr val="000000"/>
                </a:solidFill>
              </a:rPr>
              <a:t> </a:t>
            </a:r>
            <a:r>
              <a:rPr lang="en-US" dirty="0" err="1" smtClean="0">
                <a:solidFill>
                  <a:srgbClr val="000000"/>
                </a:solidFill>
              </a:rPr>
              <a:t>te</a:t>
            </a:r>
            <a:r>
              <a:rPr lang="en-US" dirty="0" smtClean="0">
                <a:solidFill>
                  <a:srgbClr val="000000"/>
                </a:solidFill>
              </a:rPr>
              <a:t> </a:t>
            </a:r>
            <a:r>
              <a:rPr lang="en-US" dirty="0" err="1" smtClean="0">
                <a:solidFill>
                  <a:srgbClr val="000000"/>
                </a:solidFill>
              </a:rPr>
              <a:t>slaan</a:t>
            </a:r>
            <a:endParaRPr lang="en-US" dirty="0" smtClean="0">
              <a:solidFill>
                <a:srgbClr val="000000"/>
              </a:solidFill>
            </a:endParaRPr>
          </a:p>
          <a:p>
            <a:r>
              <a:rPr lang="en-US" dirty="0" smtClean="0">
                <a:solidFill>
                  <a:srgbClr val="000000"/>
                </a:solidFill>
              </a:rPr>
              <a:t>Je </a:t>
            </a:r>
            <a:r>
              <a:rPr lang="en-US" dirty="0" err="1" smtClean="0">
                <a:solidFill>
                  <a:srgbClr val="000000"/>
                </a:solidFill>
              </a:rPr>
              <a:t>eigen</a:t>
            </a:r>
            <a:r>
              <a:rPr lang="en-US" dirty="0" smtClean="0">
                <a:solidFill>
                  <a:srgbClr val="000000"/>
                </a:solidFill>
              </a:rPr>
              <a:t> </a:t>
            </a:r>
            <a:r>
              <a:rPr lang="en-US" dirty="0" err="1" smtClean="0">
                <a:solidFill>
                  <a:srgbClr val="000000"/>
                </a:solidFill>
              </a:rPr>
              <a:t>ruimte</a:t>
            </a:r>
            <a:r>
              <a:rPr lang="en-US" dirty="0" smtClean="0">
                <a:solidFill>
                  <a:srgbClr val="000000"/>
                </a:solidFill>
              </a:rPr>
              <a:t> </a:t>
            </a:r>
            <a:r>
              <a:rPr lang="en-US" dirty="0" err="1" smtClean="0">
                <a:solidFill>
                  <a:srgbClr val="000000"/>
                </a:solidFill>
              </a:rPr>
              <a:t>kunnen</a:t>
            </a:r>
            <a:r>
              <a:rPr lang="en-US" dirty="0" smtClean="0">
                <a:solidFill>
                  <a:srgbClr val="000000"/>
                </a:solidFill>
              </a:rPr>
              <a:t> </a:t>
            </a:r>
            <a:r>
              <a:rPr lang="en-US" dirty="0" err="1" smtClean="0">
                <a:solidFill>
                  <a:srgbClr val="000000"/>
                </a:solidFill>
              </a:rPr>
              <a:t>opeisen</a:t>
            </a:r>
            <a:endParaRPr lang="en-US" dirty="0" smtClean="0">
              <a:solidFill>
                <a:srgbClr val="000000"/>
              </a:solidFill>
            </a:endParaRPr>
          </a:p>
          <a:p>
            <a:r>
              <a:rPr lang="en-US" dirty="0" err="1" smtClean="0">
                <a:solidFill>
                  <a:srgbClr val="000000"/>
                </a:solidFill>
              </a:rPr>
              <a:t>Geleerd</a:t>
            </a:r>
            <a:r>
              <a:rPr lang="en-US" dirty="0" smtClean="0">
                <a:solidFill>
                  <a:srgbClr val="000000"/>
                </a:solidFill>
              </a:rPr>
              <a:t> van je </a:t>
            </a:r>
            <a:r>
              <a:rPr lang="en-US" dirty="0" err="1" smtClean="0">
                <a:solidFill>
                  <a:srgbClr val="000000"/>
                </a:solidFill>
              </a:rPr>
              <a:t>levenslessen</a:t>
            </a:r>
            <a:endParaRPr lang="en-US" dirty="0" smtClean="0">
              <a:solidFill>
                <a:srgbClr val="000000"/>
              </a:solidFill>
            </a:endParaRPr>
          </a:p>
          <a:p>
            <a:r>
              <a:rPr lang="en-US" dirty="0" err="1" smtClean="0">
                <a:solidFill>
                  <a:srgbClr val="000000"/>
                </a:solidFill>
              </a:rPr>
              <a:t>Een</a:t>
            </a:r>
            <a:r>
              <a:rPr lang="en-US" dirty="0" smtClean="0">
                <a:solidFill>
                  <a:srgbClr val="000000"/>
                </a:solidFill>
              </a:rPr>
              <a:t> </a:t>
            </a:r>
            <a:r>
              <a:rPr lang="en-US" dirty="0" err="1" smtClean="0">
                <a:solidFill>
                  <a:srgbClr val="000000"/>
                </a:solidFill>
              </a:rPr>
              <a:t>gevoel</a:t>
            </a:r>
            <a:r>
              <a:rPr lang="en-US" dirty="0" smtClean="0">
                <a:solidFill>
                  <a:srgbClr val="000000"/>
                </a:solidFill>
              </a:rPr>
              <a:t> van in je </a:t>
            </a:r>
            <a:r>
              <a:rPr lang="en-US" dirty="0" err="1" smtClean="0">
                <a:solidFill>
                  <a:srgbClr val="000000"/>
                </a:solidFill>
              </a:rPr>
              <a:t>eigen</a:t>
            </a:r>
            <a:r>
              <a:rPr lang="en-US" dirty="0" smtClean="0">
                <a:solidFill>
                  <a:srgbClr val="000000"/>
                </a:solidFill>
              </a:rPr>
              <a:t> </a:t>
            </a:r>
            <a:r>
              <a:rPr lang="en-US" dirty="0" err="1" smtClean="0">
                <a:solidFill>
                  <a:srgbClr val="000000"/>
                </a:solidFill>
              </a:rPr>
              <a:t>kracht</a:t>
            </a:r>
            <a:r>
              <a:rPr lang="en-US" dirty="0" smtClean="0">
                <a:solidFill>
                  <a:srgbClr val="000000"/>
                </a:solidFill>
              </a:rPr>
              <a:t> </a:t>
            </a:r>
            <a:r>
              <a:rPr lang="en-US" dirty="0" err="1" smtClean="0">
                <a:solidFill>
                  <a:srgbClr val="000000"/>
                </a:solidFill>
              </a:rPr>
              <a:t>staan</a:t>
            </a:r>
            <a:endParaRPr lang="en-US" dirty="0" smtClean="0">
              <a:solidFill>
                <a:srgbClr val="000000"/>
              </a:solidFill>
            </a:endParaRPr>
          </a:p>
          <a:p>
            <a:endParaRPr lang="en-US" dirty="0" smtClean="0"/>
          </a:p>
        </p:txBody>
      </p:sp>
    </p:spTree>
    <p:custDataLst>
      <p:tags r:id="rId1"/>
    </p:custDataLst>
    <p:extLst>
      <p:ext uri="{BB962C8B-B14F-4D97-AF65-F5344CB8AC3E}">
        <p14:creationId xmlns:p14="http://schemas.microsoft.com/office/powerpoint/2010/main" val="88357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9FF0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solidFill>
                  <a:srgbClr val="000000"/>
                </a:solidFill>
              </a:rPr>
              <a:t>Begonnen</a:t>
            </a:r>
            <a:r>
              <a:rPr lang="en-US" dirty="0">
                <a:solidFill>
                  <a:srgbClr val="000000"/>
                </a:solidFill>
              </a:rPr>
              <a:t> met de </a:t>
            </a:r>
            <a:r>
              <a:rPr lang="en-US" dirty="0" err="1">
                <a:solidFill>
                  <a:srgbClr val="000000"/>
                </a:solidFill>
              </a:rPr>
              <a:t>kleur</a:t>
            </a:r>
            <a:r>
              <a:rPr lang="en-US" dirty="0">
                <a:solidFill>
                  <a:srgbClr val="000000"/>
                </a:solidFill>
              </a:rPr>
              <a:t> lime </a:t>
            </a:r>
            <a:r>
              <a:rPr lang="en-US" dirty="0" err="1">
                <a:solidFill>
                  <a:srgbClr val="000000"/>
                </a:solidFill>
              </a:rPr>
              <a:t>groen</a:t>
            </a:r>
            <a:endParaRPr lang="en-US" dirty="0">
              <a:solidFill>
                <a:srgbClr val="000000"/>
              </a:solidFill>
            </a:endParaRPr>
          </a:p>
        </p:txBody>
      </p:sp>
      <p:sp>
        <p:nvSpPr>
          <p:cNvPr id="4" name="TextBox 3"/>
          <p:cNvSpPr txBox="1"/>
          <p:nvPr/>
        </p:nvSpPr>
        <p:spPr>
          <a:xfrm>
            <a:off x="676255" y="1484784"/>
            <a:ext cx="8144217" cy="2246769"/>
          </a:xfrm>
          <a:prstGeom prst="rect">
            <a:avLst/>
          </a:prstGeom>
          <a:noFill/>
        </p:spPr>
        <p:txBody>
          <a:bodyPr wrap="square" rtlCol="0">
            <a:spAutoFit/>
          </a:bodyPr>
          <a:lstStyle/>
          <a:p>
            <a:pPr marL="457200" indent="-457200">
              <a:buFont typeface="Arial" pitchFamily="34" charset="0"/>
              <a:buChar char="•"/>
            </a:pPr>
            <a:r>
              <a:rPr lang="en-NZ" sz="2800" dirty="0" smtClean="0">
                <a:solidFill>
                  <a:srgbClr val="000000"/>
                </a:solidFill>
              </a:rPr>
              <a:t>Heb je besloten om je vleugels uit te slaan en </a:t>
            </a:r>
            <a:r>
              <a:rPr lang="nl-NL" sz="2800" dirty="0" smtClean="0">
                <a:solidFill>
                  <a:srgbClr val="000000"/>
                </a:solidFill>
              </a:rPr>
              <a:t>je </a:t>
            </a:r>
            <a:r>
              <a:rPr lang="en-NZ" sz="2800" dirty="0" smtClean="0">
                <a:solidFill>
                  <a:srgbClr val="000000"/>
                </a:solidFill>
              </a:rPr>
              <a:t>verder te ontwikkelen?</a:t>
            </a:r>
          </a:p>
          <a:p>
            <a:pPr marL="457200" indent="-457200">
              <a:buFont typeface="Arial" pitchFamily="34" charset="0"/>
              <a:buChar char="•"/>
            </a:pPr>
            <a:r>
              <a:rPr lang="en-NZ" sz="2800" dirty="0" smtClean="0">
                <a:solidFill>
                  <a:srgbClr val="000000"/>
                </a:solidFill>
              </a:rPr>
              <a:t>Pas je jezelf minder aan en kun je nu je eigen pad volgen en jezelf ontplooien?</a:t>
            </a:r>
          </a:p>
          <a:p>
            <a:pPr marL="457200" indent="-457200">
              <a:buFont typeface="Arial" pitchFamily="34" charset="0"/>
              <a:buChar char="•"/>
            </a:pPr>
            <a:r>
              <a:rPr lang="en-NZ" sz="2800" dirty="0" smtClean="0">
                <a:solidFill>
                  <a:srgbClr val="000000"/>
                </a:solidFill>
              </a:rPr>
              <a:t>Hebben je levenslessen je doen groeien in wijsheid?</a:t>
            </a:r>
            <a:endParaRPr lang="en-NZ" sz="2800" dirty="0">
              <a:solidFill>
                <a:srgbClr val="000000"/>
              </a:solidFill>
            </a:endParaRPr>
          </a:p>
        </p:txBody>
      </p:sp>
      <p:pic>
        <p:nvPicPr>
          <p:cNvPr id="6" name="Picture 2"/>
          <p:cNvPicPr>
            <a:picLocks noChangeAspect="1" noChangeArrowheads="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5703440" y="4473446"/>
            <a:ext cx="4341168" cy="23399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76216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 calcmode="lin" valueType="num">
                                      <p:cBhvr>
                                        <p:cTn id="9" dur="2000" fill="hold"/>
                                        <p:tgtEl>
                                          <p:spTgt spid="6"/>
                                        </p:tgtEl>
                                        <p:attrNameLst>
                                          <p:attrName>style.rotation</p:attrName>
                                        </p:attrNameLst>
                                      </p:cBhvr>
                                      <p:tavLst>
                                        <p:tav tm="0">
                                          <p:val>
                                            <p:fltVal val="90"/>
                                          </p:val>
                                        </p:tav>
                                        <p:tav tm="100000">
                                          <p:val>
                                            <p:fltVal val="0"/>
                                          </p:val>
                                        </p:tav>
                                      </p:tavLst>
                                    </p:anim>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1000"/>
                                        <p:tgtEl>
                                          <p:spTgt spid="4">
                                            <p:txEl>
                                              <p:pRg st="0" end="0"/>
                                            </p:txEl>
                                          </p:spTgt>
                                        </p:tgtEl>
                                      </p:cBhvr>
                                    </p:animEffect>
                                    <p:anim calcmode="lin" valueType="num">
                                      <p:cBhvr>
                                        <p:cTn id="1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fade">
                                      <p:cBhvr>
                                        <p:cTn id="22" dur="1000"/>
                                        <p:tgtEl>
                                          <p:spTgt spid="4">
                                            <p:txEl>
                                              <p:pRg st="1" end="1"/>
                                            </p:txEl>
                                          </p:spTgt>
                                        </p:tgtEl>
                                      </p:cBhvr>
                                    </p:animEffect>
                                    <p:anim calcmode="lin" valueType="num">
                                      <p:cBhvr>
                                        <p:cTn id="2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Effect transition="in" filter="fade">
                                      <p:cBhvr>
                                        <p:cTn id="29" dur="1000"/>
                                        <p:tgtEl>
                                          <p:spTgt spid="4">
                                            <p:txEl>
                                              <p:pRg st="2" end="2"/>
                                            </p:txEl>
                                          </p:spTgt>
                                        </p:tgtEl>
                                      </p:cBhvr>
                                    </p:animEffect>
                                    <p:anim calcmode="lin" valueType="num">
                                      <p:cBhvr>
                                        <p:cTn id="3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Begonnen</a:t>
            </a:r>
            <a:r>
              <a:rPr lang="en-US" dirty="0"/>
              <a:t> met de </a:t>
            </a:r>
            <a:r>
              <a:rPr lang="en-US" dirty="0" err="1"/>
              <a:t>kleur</a:t>
            </a:r>
            <a:r>
              <a:rPr lang="en-US" dirty="0"/>
              <a:t> </a:t>
            </a:r>
            <a:r>
              <a:rPr lang="en-US" dirty="0" err="1" smtClean="0"/>
              <a:t>groen</a:t>
            </a:r>
            <a:endParaRPr lang="en-US" dirty="0"/>
          </a:p>
        </p:txBody>
      </p:sp>
      <p:sp>
        <p:nvSpPr>
          <p:cNvPr id="3" name="Content Placeholder 2"/>
          <p:cNvSpPr>
            <a:spLocks noGrp="1"/>
          </p:cNvSpPr>
          <p:nvPr>
            <p:ph idx="1"/>
          </p:nvPr>
        </p:nvSpPr>
        <p:spPr>
          <a:xfrm>
            <a:off x="457200" y="1207654"/>
            <a:ext cx="8229600" cy="7380481"/>
          </a:xfrm>
        </p:spPr>
        <p:txBody>
          <a:bodyPr>
            <a:spAutoFit/>
          </a:bodyPr>
          <a:lstStyle/>
          <a:p>
            <a:pPr marL="0" indent="0">
              <a:buNone/>
            </a:pPr>
            <a:r>
              <a:rPr lang="en-US" dirty="0" err="1"/>
              <a:t>Als</a:t>
            </a:r>
            <a:r>
              <a:rPr lang="en-US" dirty="0"/>
              <a:t> je </a:t>
            </a:r>
            <a:r>
              <a:rPr lang="en-US" dirty="0" err="1"/>
              <a:t>begonnen</a:t>
            </a:r>
            <a:r>
              <a:rPr lang="en-US" dirty="0"/>
              <a:t> bent met het </a:t>
            </a:r>
            <a:r>
              <a:rPr lang="en-US" dirty="0" err="1"/>
              <a:t>dragen</a:t>
            </a:r>
            <a:r>
              <a:rPr lang="en-US" dirty="0"/>
              <a:t> van de </a:t>
            </a:r>
            <a:r>
              <a:rPr lang="en-US" dirty="0" err="1"/>
              <a:t>kleur</a:t>
            </a:r>
            <a:r>
              <a:rPr lang="en-US" dirty="0"/>
              <a:t> </a:t>
            </a:r>
            <a:r>
              <a:rPr lang="en-US" dirty="0" err="1" smtClean="0"/>
              <a:t>groen</a:t>
            </a:r>
            <a:r>
              <a:rPr lang="en-US" dirty="0" smtClean="0"/>
              <a:t> </a:t>
            </a:r>
            <a:r>
              <a:rPr lang="en-US" dirty="0" err="1"/>
              <a:t>dan</a:t>
            </a:r>
            <a:r>
              <a:rPr lang="en-US" dirty="0"/>
              <a:t> </a:t>
            </a:r>
            <a:r>
              <a:rPr lang="en-US" dirty="0" err="1"/>
              <a:t>geeft</a:t>
            </a:r>
            <a:r>
              <a:rPr lang="en-US" dirty="0"/>
              <a:t> </a:t>
            </a:r>
            <a:r>
              <a:rPr lang="en-US" dirty="0" err="1"/>
              <a:t>dit</a:t>
            </a:r>
            <a:r>
              <a:rPr lang="en-US" dirty="0"/>
              <a:t> </a:t>
            </a:r>
            <a:r>
              <a:rPr lang="en-US" dirty="0" err="1"/>
              <a:t>informatie</a:t>
            </a:r>
            <a:r>
              <a:rPr lang="en-US" dirty="0"/>
              <a:t> over </a:t>
            </a:r>
            <a:r>
              <a:rPr lang="en-US" dirty="0" err="1"/>
              <a:t>een</a:t>
            </a:r>
            <a:r>
              <a:rPr lang="en-US" dirty="0"/>
              <a:t> </a:t>
            </a:r>
            <a:r>
              <a:rPr lang="en-US" dirty="0" err="1"/>
              <a:t>emotionele</a:t>
            </a:r>
            <a:r>
              <a:rPr lang="en-US" dirty="0"/>
              <a:t> </a:t>
            </a:r>
            <a:r>
              <a:rPr lang="en-US" dirty="0" err="1"/>
              <a:t>verandering</a:t>
            </a:r>
            <a:r>
              <a:rPr lang="en-US" dirty="0"/>
              <a:t> / </a:t>
            </a:r>
            <a:r>
              <a:rPr lang="en-US" dirty="0" err="1"/>
              <a:t>gebeurtenis</a:t>
            </a:r>
            <a:r>
              <a:rPr lang="en-US" dirty="0"/>
              <a:t> die </a:t>
            </a:r>
            <a:r>
              <a:rPr lang="en-US" dirty="0" err="1"/>
              <a:t>heeft</a:t>
            </a:r>
            <a:r>
              <a:rPr lang="en-US" dirty="0"/>
              <a:t> </a:t>
            </a:r>
            <a:r>
              <a:rPr lang="en-US" dirty="0" err="1"/>
              <a:t>plaats</a:t>
            </a:r>
            <a:r>
              <a:rPr lang="en-US" dirty="0"/>
              <a:t> </a:t>
            </a:r>
            <a:r>
              <a:rPr lang="en-US" dirty="0" err="1"/>
              <a:t>gevonden</a:t>
            </a:r>
            <a:r>
              <a:rPr lang="en-US" dirty="0"/>
              <a:t>:</a:t>
            </a:r>
          </a:p>
          <a:p>
            <a:r>
              <a:rPr lang="en-US" dirty="0" err="1" smtClean="0"/>
              <a:t>Beslissingen</a:t>
            </a:r>
            <a:r>
              <a:rPr lang="en-US" dirty="0" smtClean="0"/>
              <a:t> </a:t>
            </a:r>
            <a:r>
              <a:rPr lang="en-US" dirty="0" err="1" smtClean="0"/>
              <a:t>nemen</a:t>
            </a:r>
            <a:r>
              <a:rPr lang="en-US" dirty="0" smtClean="0"/>
              <a:t> en </a:t>
            </a:r>
            <a:r>
              <a:rPr lang="en-US" dirty="0" err="1" smtClean="0"/>
              <a:t>deze</a:t>
            </a:r>
            <a:r>
              <a:rPr lang="en-US" dirty="0" smtClean="0"/>
              <a:t> </a:t>
            </a:r>
            <a:r>
              <a:rPr lang="en-US" dirty="0" err="1" smtClean="0"/>
              <a:t>opvolgen</a:t>
            </a:r>
            <a:endParaRPr lang="en-US" dirty="0" smtClean="0"/>
          </a:p>
          <a:p>
            <a:r>
              <a:rPr lang="en-US" dirty="0" smtClean="0"/>
              <a:t>Je </a:t>
            </a:r>
            <a:r>
              <a:rPr lang="en-US" dirty="0" err="1" smtClean="0"/>
              <a:t>eigen</a:t>
            </a:r>
            <a:r>
              <a:rPr lang="en-US" dirty="0" smtClean="0"/>
              <a:t> </a:t>
            </a:r>
            <a:r>
              <a:rPr lang="en-US" dirty="0" err="1" smtClean="0"/>
              <a:t>ruimte</a:t>
            </a:r>
            <a:r>
              <a:rPr lang="en-US" dirty="0" smtClean="0"/>
              <a:t> </a:t>
            </a:r>
            <a:r>
              <a:rPr lang="en-US" dirty="0" err="1" smtClean="0"/>
              <a:t>vinden</a:t>
            </a:r>
            <a:endParaRPr lang="en-US" dirty="0" smtClean="0"/>
          </a:p>
          <a:p>
            <a:r>
              <a:rPr lang="en-US" dirty="0" err="1" smtClean="0"/>
              <a:t>Vertrouwen</a:t>
            </a:r>
            <a:r>
              <a:rPr lang="en-US" dirty="0" smtClean="0"/>
              <a:t> en </a:t>
            </a:r>
            <a:r>
              <a:rPr lang="en-US" dirty="0" err="1" smtClean="0"/>
              <a:t>acceptatie</a:t>
            </a:r>
            <a:r>
              <a:rPr lang="en-US" dirty="0" smtClean="0"/>
              <a:t> </a:t>
            </a:r>
            <a:r>
              <a:rPr lang="en-US" dirty="0" err="1" smtClean="0"/>
              <a:t>binnen</a:t>
            </a:r>
            <a:r>
              <a:rPr lang="en-US" dirty="0" smtClean="0"/>
              <a:t> </a:t>
            </a:r>
            <a:r>
              <a:rPr lang="en-US" dirty="0" err="1" smtClean="0"/>
              <a:t>relaties</a:t>
            </a:r>
            <a:endParaRPr lang="en-US" dirty="0" smtClean="0"/>
          </a:p>
          <a:p>
            <a:r>
              <a:rPr lang="en-US" dirty="0" err="1" smtClean="0"/>
              <a:t>Naar</a:t>
            </a:r>
            <a:r>
              <a:rPr lang="en-US" dirty="0" smtClean="0"/>
              <a:t> je </a:t>
            </a:r>
            <a:r>
              <a:rPr lang="en-US" dirty="0" err="1" smtClean="0"/>
              <a:t>eigen</a:t>
            </a:r>
            <a:r>
              <a:rPr lang="en-US" dirty="0" smtClean="0"/>
              <a:t> </a:t>
            </a:r>
            <a:r>
              <a:rPr lang="en-US" dirty="0" err="1" smtClean="0"/>
              <a:t>gevoelens</a:t>
            </a:r>
            <a:r>
              <a:rPr lang="en-US" dirty="0" smtClean="0"/>
              <a:t> </a:t>
            </a:r>
            <a:r>
              <a:rPr lang="en-US" dirty="0" err="1" smtClean="0"/>
              <a:t>luisteren</a:t>
            </a:r>
            <a:endParaRPr lang="en-US" dirty="0" smtClean="0"/>
          </a:p>
          <a:p>
            <a:r>
              <a:rPr lang="en-US" dirty="0" err="1" smtClean="0"/>
              <a:t>Nieuwe</a:t>
            </a:r>
            <a:r>
              <a:rPr lang="en-US" dirty="0" smtClean="0"/>
              <a:t> </a:t>
            </a:r>
            <a:r>
              <a:rPr lang="en-US" dirty="0" err="1" smtClean="0"/>
              <a:t>relatie</a:t>
            </a:r>
            <a:r>
              <a:rPr lang="en-US" dirty="0" smtClean="0"/>
              <a:t>, </a:t>
            </a:r>
            <a:r>
              <a:rPr lang="en-US" dirty="0" err="1" smtClean="0"/>
              <a:t>persoonlijk</a:t>
            </a:r>
            <a:r>
              <a:rPr lang="en-US" dirty="0" smtClean="0"/>
              <a:t> of </a:t>
            </a:r>
            <a:r>
              <a:rPr lang="en-US" dirty="0" err="1" smtClean="0"/>
              <a:t>zakelijk</a:t>
            </a:r>
            <a:endParaRPr lang="en-US" dirty="0" smtClean="0"/>
          </a:p>
          <a:p>
            <a:r>
              <a:rPr lang="en-US" dirty="0" err="1" smtClean="0"/>
              <a:t>Jezelf</a:t>
            </a:r>
            <a:r>
              <a:rPr lang="en-US" dirty="0" smtClean="0"/>
              <a:t> </a:t>
            </a:r>
            <a:r>
              <a:rPr lang="en-US" dirty="0" err="1" smtClean="0"/>
              <a:t>waarderen</a:t>
            </a:r>
            <a:r>
              <a:rPr lang="en-US" dirty="0" smtClean="0"/>
              <a:t>, op </a:t>
            </a:r>
            <a:r>
              <a:rPr lang="en-US" dirty="0" err="1" smtClean="0"/>
              <a:t>waarde</a:t>
            </a:r>
            <a:r>
              <a:rPr lang="en-US" dirty="0" smtClean="0"/>
              <a:t> </a:t>
            </a:r>
            <a:r>
              <a:rPr lang="en-US" dirty="0" err="1" smtClean="0"/>
              <a:t>schatten</a:t>
            </a:r>
            <a:endParaRPr lang="en-US" dirty="0" smtClean="0"/>
          </a:p>
          <a:p>
            <a:endParaRPr lang="en-US" dirty="0" smtClean="0"/>
          </a:p>
          <a:p>
            <a:endParaRPr lang="en-US" dirty="0" smtClean="0"/>
          </a:p>
          <a:p>
            <a:endParaRPr lang="en-US" dirty="0" smtClean="0"/>
          </a:p>
        </p:txBody>
      </p:sp>
    </p:spTree>
    <p:custDataLst>
      <p:tags r:id="rId1"/>
    </p:custDataLst>
    <p:extLst>
      <p:ext uri="{BB962C8B-B14F-4D97-AF65-F5344CB8AC3E}">
        <p14:creationId xmlns:p14="http://schemas.microsoft.com/office/powerpoint/2010/main" val="268058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COUNT" val="1"/>
  <p:tag name="ARTICULATE_REFERENCE_TYPE_1" val="1"/>
  <p:tag name="ARTICULATE_REFERENCE_TITLE_1" val="Manual - module 2 BLUE"/>
  <p:tag name="ARTICULATE_REFERENCE_1" val="C:\Users\Playtech\Documents\My Articulate Projects\CC module 2\Source files\manuals\M2_blue.pdf"/>
  <p:tag name="ARTICULATE_AUDIO_TEMP" val="C:\Users\Playtech\AppData\Local\Temp\articulate\presenter\ae\audio\20150603171723\"/>
  <p:tag name="PRESENTATION_PLAYLIST_COUNT" val="2"/>
  <p:tag name="PRESENTATION_PLAYLIST_1" val="corporate"/>
  <p:tag name="PRESENTATION_PLAYLIST_2" val="bach"/>
  <p:tag name="PRESENTATION_PRESENTER_SLIDE_LEVEL" val="1"/>
  <p:tag name="ARTICULATE_PRESENTER_VERSION" val="6"/>
  <p:tag name="PUBLISH_TITLE" val="M2_blue2"/>
  <p:tag name="ARTICULATE_PUBLISH_PATH" val="C:\Users\Playtech\Documents\My Articulate Projects\CC module 2\Published files"/>
  <p:tag name="ARTICULATE_LOGO" val="CC logo.jpg"/>
  <p:tag name="ARTICULATE_PRESENTER" val="Thelma van der Werff"/>
  <p:tag name="ARTICULATE_PRESENTER_GUID" val="AC8AA0E2802E"/>
  <p:tag name="ARTICULATE_LMS" val="0"/>
  <p:tag name="ARTICULATE_TEMPLATE" val="CC Template V2.0"/>
  <p:tag name="ARTICULATE_TEMPLATE_GUID" val="f9139e53-8334-4593-a488-6a3e26f4980e"/>
  <p:tag name="LMS_PUBLISH" val="No"/>
  <p:tag name="PRESENTER_PREVIEW_MODE" val="0"/>
  <p:tag name="PRESENTER_PREVIEW_START" val="1"/>
  <p:tag name="PLAYERLOGOHEIGHT" val="68"/>
  <p:tag name="PLAYERLOGOWIDTH" val="322"/>
  <p:tag name="LAUNCHINNEWWINDOW" val="0"/>
  <p:tag name="LASTPUBLISHED" val="C:\Users\Playtech\Documents\My Articulate Projects\CC module 2\Published files\M2_navy2\player.html"/>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UAG1HndQ_files\slide0001_image001.png"/>
</p:tagLst>
</file>

<file path=ppt/tags/tag11.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2.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yellow\slide8.mp3"/>
  <p:tag name="AUDIO_ID" val="292"/>
  <p:tag name="ELAPSEDTIME" val="36.906"/>
  <p:tag name="ARTICULATE_SLIDE_GUID" val="bb542fc4-8e9c-45a5-970c-5ab26deb2864"/>
  <p:tag name="TIMELINE" val="12.3/17.0/21.2/24.4/28.5"/>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1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14.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yellow\slide10.mp3"/>
  <p:tag name="AUDIO_ID" val="313"/>
  <p:tag name="ELAPSEDTIME" val="18.177"/>
  <p:tag name="ARTICULATE_SLIDE_GUID" val="52ce8de5-ada1-4da9-8e34-afe9a57725c1"/>
  <p:tag name="TIMELINE" val="2.9/5.4/7.8/10.8/13.2"/>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1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ZZ87sPZM_files\slide0001_image001.png"/>
</p:tagLst>
</file>

<file path=ppt/tags/tag16.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7.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olive\slide8.mp3"/>
  <p:tag name="AUDIO_ID" val="303"/>
  <p:tag name="ELAPSEDTIME" val="20.869"/>
  <p:tag name="TIMELINE" val="5.0/11.2/15.8/18.7"/>
  <p:tag name="ANNOTATION_COUNT" val="0"/>
  <p:tag name="ARTICULATE_SLIDE_GUID" val="41625273-fc66-497a-9e65-63221860efff"/>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1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19.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olive\slide10.mp3"/>
  <p:tag name="AUDIO_ID" val="315"/>
  <p:tag name="ELAPSEDTIME" val="19.927"/>
  <p:tag name="ARTICULATE_SLIDE_GUID" val="878d71da-1881-4b88-86d0-4099cca498d9"/>
  <p:tag name="TIMELINE" val="2.8/5.7/8.4/16.6"/>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b62b1dd4-b8f1-4ed5-bda3-62e004b3f043"/>
  <p:tag name="AUDIO_IMPORT" val="C:\Users\Playtech\Documents\My Articulate Projects\CC module 2\Source files\Audio\red\slide10.mp3"/>
  <p:tag name="AUDIO_ID" val="325"/>
  <p:tag name="ANNOTATION_COUNT" val="0"/>
  <p:tag name="ELAPSEDTIME" val="46.963"/>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TIMELINE" val="11.60/14.20/22.70/30.80/39.30"/>
  <p:tag name="ARTICULATE_SLIDE_NAV" val="10"/>
</p:tagLst>
</file>

<file path=ppt/tags/tag2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pQBiLi29_files\slide0001_image001.png"/>
</p:tagLst>
</file>

<file path=ppt/tags/tag21.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22.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green\slide8.mp3"/>
  <p:tag name="AUDIO_ID" val="329"/>
  <p:tag name="TIMELINE" val="5.00/10.00/15.00/20.00/25.00/30.00"/>
  <p:tag name="ELAPSEDTIME" val="38.421"/>
  <p:tag name="ARTICULATE_SLIDE_GUID" val="4c7bcdd1-f9ad-4b61-a407-3d169f84c951"/>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2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24.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green\slide10.mp3"/>
  <p:tag name="AUDIO_ID" val="337"/>
  <p:tag name="ELAPSEDTIME" val="25.364"/>
  <p:tag name="ARTICULATE_SLIDE_GUID" val="a7586a2f-0677-4823-a019-bd976f7df691"/>
  <p:tag name="TIMELINE" val="2.7/5.4/8.6/11.4/15.1"/>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2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IK0CcHha_files\slide0001_image001.png"/>
</p:tagLst>
</file>

<file path=ppt/tags/tag2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27.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turquois\slide8.mp3"/>
  <p:tag name="AUDIO_ID" val="264"/>
  <p:tag name="ELAPSEDTIME" val="28.76"/>
  <p:tag name="TIMELINE" val="5.1/13.5/18.5/20.5/24.0"/>
  <p:tag name="ANNOTATION_COUNT" val="0"/>
  <p:tag name="ARTICULATE_SLIDE_GUID" val="fd4f33d0-c357-4bdf-90fd-089aec14a9f1"/>
  <p:tag name="ARTICULATE_SLIDE_NAV" val="8"/>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Lst>
</file>

<file path=ppt/tags/tag2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29.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turquois\slide10.mp3"/>
  <p:tag name="AUDIO_ID" val="266"/>
  <p:tag name="ELAPSEDTIME" val="22.932"/>
  <p:tag name="ARTICULATE_SLIDE_GUID" val="37368342-91ee-460a-a0f8-dc76a6c3e687"/>
  <p:tag name="TIMELINE" val="3.6/6.0/9.1/12.0/15.6"/>
  <p:tag name="ANNOTATION_COUNT" val="0"/>
  <p:tag name="ARTICULATE_SLIDE_NAV" val="1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3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amnMWKF0_files\slide0001_image001.png"/>
</p:tagLst>
</file>

<file path=ppt/tags/tag3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32.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blue\slide8.mp3"/>
  <p:tag name="AUDIO_ID" val="329"/>
  <p:tag name="ELAPSEDTIME" val="13.869"/>
  <p:tag name="TIMELINE" val="3.8/7.1/11.9"/>
  <p:tag name="ANNOTATION_COUNT" val="0"/>
  <p:tag name="ARTICULATE_SLIDE_GUID" val="05baf3fe-6fc4-4331-86c2-e2f84fa8630d"/>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3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34.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blue\slide10.mp3"/>
  <p:tag name="AUDIO_ID" val="338"/>
  <p:tag name="ELAPSEDTIME" val="18.203"/>
  <p:tag name="TIMELINE" val="2.2/5.9/12.4/15.8"/>
  <p:tag name="ANNOTATION_COUNT" val="0"/>
  <p:tag name="ARTICULATE_SLIDE_GUID" val="818b97ec-4841-4d6c-a427-230e04448c59"/>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3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kvIubvz7_files\slide0001_image001.png"/>
</p:tagLst>
</file>

<file path=ppt/tags/tag36.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37.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indigo navy\slide8.mp3"/>
  <p:tag name="AUDIO_ID" val="329"/>
  <p:tag name="ELAPSEDTIME" val="32.807"/>
  <p:tag name="ARTICULATE_SLIDE_GUID" val="ab911991-2926-489a-939c-bab3a143b8a9"/>
  <p:tag name="TIMELINE" val="10.6/15.2/20.5/28.2"/>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3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39.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indigo navy\slide10.mp3"/>
  <p:tag name="AUDIO_ID" val="339"/>
  <p:tag name="ELAPSEDTIME" val="20.057"/>
  <p:tag name="ARTICULATE_SLIDE_GUID" val="49703f15-4a29-4ca1-8f61-b6bf0fb4dd84"/>
  <p:tag name="TIMELINE" val="2.4/5.9/14.2"/>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4940d125-8bb4-4386-b058-3e19bd7b0335"/>
  <p:tag name="AUDIO_IMPORT" val="C:\Users\Playtech\Documents\My Articulate Projects\CC module 2\Source files\Audio\red\slide12.mp3"/>
  <p:tag name="AUDIO_ID" val="335"/>
  <p:tag name="ANNOTATION_COUNT" val="0"/>
  <p:tag name="ELAPSEDTIME" val="18.411"/>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TIMELINE" val="6.20/8.20/9.90/14.50"/>
  <p:tag name="ARTICULATE_SLIDE_NAV" val="12"/>
</p:tagLst>
</file>

<file path=ppt/tags/tag4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mMXilmO0_files\slide0001_image001.png"/>
</p:tagLst>
</file>

<file path=ppt/tags/tag4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42.xml><?xml version="1.0" encoding="utf-8"?>
<p:tagLst xmlns:a="http://schemas.openxmlformats.org/drawingml/2006/main" xmlns:r="http://schemas.openxmlformats.org/officeDocument/2006/relationships" xmlns:p="http://schemas.openxmlformats.org/presentationml/2006/main">
  <p:tag name="ARTICULATE_SLIDE_GUID" val="13cc8269-30c5-462a-8f51-c497bd5b99de"/>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UDIO_IMPORT" val="C:\Users\Playtech\Documents\My Articulate Projects\CC module 2\Source files\Audio\colour presentations\violet\slide8.mp3"/>
  <p:tag name="AUDIO_ID" val="264"/>
  <p:tag name="ELAPSEDTIME" val="30.47"/>
  <p:tag name="TIMELINE" val="10.5/17.3/20.4/25.3"/>
  <p:tag name="ANNOTATION_COUNT" val="0"/>
  <p:tag name="ARTICULATE_SLIDE_NAV" val="8"/>
</p:tagLst>
</file>

<file path=ppt/tags/tag4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44.xml><?xml version="1.0" encoding="utf-8"?>
<p:tagLst xmlns:a="http://schemas.openxmlformats.org/drawingml/2006/main" xmlns:r="http://schemas.openxmlformats.org/officeDocument/2006/relationships" xmlns:p="http://schemas.openxmlformats.org/presentationml/2006/main">
  <p:tag name="ARTICULATE_SLIDE_GUID" val="d3c8fa56-8b8b-4093-bc01-fd006771042f"/>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UDIO_IMPORT" val="C:\Users\Playtech\Documents\My Articulate Projects\CC module 2\Source files\Audio\colour presentations\violet\slide10.mp3"/>
  <p:tag name="AUDIO_ID" val="266"/>
  <p:tag name="ELAPSEDTIME" val="20.957"/>
  <p:tag name="TIMELINE" val="2.6/6.3/11.4/14.5"/>
  <p:tag name="ANNOTATION_COUNT" val="0"/>
  <p:tag name="ARTICULATE_SLIDE_NAV" val="10"/>
</p:tagLst>
</file>

<file path=ppt/tags/tag4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68uSmsZ1_files\slide0001_image001.png"/>
</p:tagLst>
</file>

<file path=ppt/tags/tag4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47.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purple\slide8.mp3"/>
  <p:tag name="AUDIO_ID" val="329"/>
  <p:tag name="ELAPSEDTIME" val="26.328"/>
  <p:tag name="TIMELINE" val="7.2/11.5/21.0/22.9"/>
  <p:tag name="ANNOTATION_COUNT" val="0"/>
  <p:tag name="ARTICULATE_SLIDE_GUID" val="9bdf5c99-833d-402f-a792-57ea37dace06"/>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4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49.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purple\slide10.mp3"/>
  <p:tag name="AUDIO_ID" val="341"/>
  <p:tag name="ELAPSEDTIME" val="19.927"/>
  <p:tag name="ARTICULATE_SLIDE_GUID" val="fcdc806e-cd34-471d-87e0-6b42a871cbf8"/>
  <p:tag name="TIMELINE" val="1.6/5.5/10.2/14.5"/>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pR4CTZfe_files\slide0001_image001.png"/>
</p:tagLst>
</file>

<file path=ppt/tags/tag5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UUupAmGG_files\slide0001_image001.png"/>
</p:tagLst>
</file>

<file path=ppt/tags/tag5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52.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magenta\slide8.mp3"/>
  <p:tag name="AUDIO_ID" val="264"/>
  <p:tag name="ELAPSEDTIME" val="16.817"/>
  <p:tag name="ARTICULATE_SLIDE_GUID" val="aee92041-ddde-4207-a265-ce3808fd6264"/>
  <p:tag name="TIMELINE" val="7.1/9.3/12.2"/>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5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54.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magenta\slide10.mp3"/>
  <p:tag name="AUDIO_ID" val="266"/>
  <p:tag name="ELAPSEDTIME" val="20.031"/>
  <p:tag name="ARTICULATE_SLIDE_GUID" val="f82888b2-36d3-4017-a389-5c454e4dc7cd"/>
  <p:tag name="TIMELINE" val="2.7/6.9/11.7/16.7"/>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5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i4ICRj3u_files\slide0001_image001.png"/>
</p:tagLst>
</file>

<file path=ppt/tags/tag5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57.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pink\slide8.mp3"/>
  <p:tag name="AUDIO_ID" val="329"/>
  <p:tag name="ELAPSEDTIME" val="28.416"/>
  <p:tag name="TIMELINE" val="9.7/15.4/21.2/23.7"/>
  <p:tag name="ANNOTATION_COUNT" val="0"/>
  <p:tag name="ARTICULATE_SLIDE_GUID" val="93b56c50-26b8-4e17-ad29-b8efeabe4fde"/>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5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59.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pink\slide10.mp3"/>
  <p:tag name="AUDIO_ID" val="343"/>
  <p:tag name="ELAPSEDTIME" val="21.182"/>
  <p:tag name="TIMELINE" val="2.2/5.7/8.7/16.9"/>
  <p:tag name="ANNOTATION_COUNT" val="0"/>
  <p:tag name="ARTICULATE_SLIDE_GUID" val="f6e76ec8-34cc-45e0-bfce-ef05b634f434"/>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6.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6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AZJaxFHy_files\slide0001_image001.png"/>
</p:tagLst>
</file>

<file path=ppt/tags/tag6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62.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white\slide8.mp3"/>
  <p:tag name="AUDIO_ID" val="329"/>
  <p:tag name="ELAPSEDTIME" val="12.562"/>
  <p:tag name="ARTICULATE_SLIDE_GUID" val="1aa1d85b-a348-43f8-a17b-83465d9522d0"/>
  <p:tag name="TIMELINE" val="3.2/7.9"/>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63.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64.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white\slide10.mp3"/>
  <p:tag name="AUDIO_ID" val="344"/>
  <p:tag name="ELAPSEDTIME" val="15.411"/>
  <p:tag name="ARTICULATE_SLIDE_GUID" val="34e57871-11a1-4d5e-a187-30e59952dbb9"/>
  <p:tag name="TIMELINE" val="2.1/6.3/7.9/10.7"/>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6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aXy1G1FL_files\slide0001_image001.png"/>
</p:tagLst>
</file>

<file path=ppt/tags/tag6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67.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grey\slide8.mp3"/>
  <p:tag name="AUDIO_ID" val="329"/>
  <p:tag name="ELAPSEDTIME" val="15.255"/>
  <p:tag name="TIMELINE" val="5.2/8.6/10.0/13.3"/>
  <p:tag name="ANNOTATION_COUNT" val="0"/>
  <p:tag name="ARTICULATE_SLIDE_GUID" val="22ec4bed-65cf-4b4d-8347-56534abdbcaf"/>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6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69.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grey\slide10.mp3"/>
  <p:tag name="AUDIO_ID" val="345"/>
  <p:tag name="ELAPSEDTIME" val="15.203"/>
  <p:tag name="TIMELINE" val="1.6/5.8/10.4"/>
  <p:tag name="ANNOTATION_COUNT" val="0"/>
  <p:tag name="ARTICULATE_SLIDE_GUID" val="7f5e024b-cc67-4c27-bf56-f7c20249de77"/>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7.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orange\slide8.mp3"/>
  <p:tag name="AUDIO_ID" val="348"/>
  <p:tag name="ARTICULATE_SLIDE_GUID" val="2dd5b85b-5378-43cc-99b2-35bd60e84dcd"/>
  <p:tag name="ANNOTATION_COUNT" val="0"/>
  <p:tag name="ELAPSEDTIME" val="17.5"/>
  <p:tag name="TIMELINE" val="7.10/12.10/15.2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7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bFHgdELk_files\slide0001_image001.png"/>
</p:tagLst>
</file>

<file path=ppt/tags/tag7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72.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burgundy\slide8.mp3"/>
  <p:tag name="AUDIO_ID" val="329"/>
  <p:tag name="ELAPSEDTIME" val="18.151"/>
  <p:tag name="TIMELINE" val="8.3/11.2/14.9"/>
  <p:tag name="ANNOTATION_COUNT" val="0"/>
  <p:tag name="ARTICULATE_SLIDE_GUID" val="4bf9aed5-6ec4-4169-b5a5-e0e54041e433"/>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7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74.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burgundy\slide10.mp3"/>
  <p:tag name="AUDIO_ID" val="346"/>
  <p:tag name="ELAPSEDTIME" val="22.203"/>
  <p:tag name="TIMELINE" val="2.5/6.8/12.3/16.7"/>
  <p:tag name="ANNOTATION_COUNT" val="0"/>
  <p:tag name="ARTICULATE_SLIDE_GUID" val="dd98102d-09e0-4e67-9991-60df17d66ca9"/>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7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KYv8EfJx_files\slide0001_image001.png"/>
</p:tagLst>
</file>

<file path=ppt/tags/tag7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77.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brown\slide8.mp3"/>
  <p:tag name="AUDIO_ID" val="329"/>
  <p:tag name="ARTICULATE_SLIDE_GUID" val="0bc01975-4d42-406e-b9ad-1686feba9dfa"/>
  <p:tag name="ANNOTATION_COUNT" val="0"/>
  <p:tag name="TIMELINE" val="4.60/9.20/13.10/18.70"/>
  <p:tag name="ELAPSEDTIME" val="21.338"/>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7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79.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colour presentations\brown\slide10.mp3"/>
  <p:tag name="AUDIO_ID" val="347"/>
  <p:tag name="ARTICULATE_SLIDE_GUID" val="0b544a4f-d145-4822-9240-2cb3a27f3903"/>
  <p:tag name="ANNOTATION_COUNT" val="0"/>
  <p:tag name="TIMELINE" val="2.10/5.10/11.60/14.50/18.70"/>
  <p:tag name="ELAPSEDTIME" val="23.557"/>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8.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8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HXPF6P4n_files\slide0001_image001.png"/>
</p:tagLst>
</file>

<file path=ppt/tags/tag8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82.xml><?xml version="1.0" encoding="utf-8"?>
<p:tagLst xmlns:a="http://schemas.openxmlformats.org/drawingml/2006/main" xmlns:r="http://schemas.openxmlformats.org/officeDocument/2006/relationships" xmlns:p="http://schemas.openxmlformats.org/presentationml/2006/main">
  <p:tag name="ARTICULATE_SLIDE_GUID" val="134c9168-d49d-4814-b88e-3ca83fc11bbf"/>
  <p:tag name="AUDIO_IMPORT" val="C:\Users\Playtech\Documents\My Articulate Projects\CC module 2\Source files\Audio\colour presentations\black\slide8.mp3"/>
  <p:tag name="AUDIO_ID" val="363"/>
  <p:tag name="ELAPSEDTIME" val="53.026"/>
  <p:tag name="TIMELINE" val="9.6/11.3/17.2/21.4/43.8"/>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8"/>
</p:tagLst>
</file>

<file path=ppt/tags/tag8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84.xml><?xml version="1.0" encoding="utf-8"?>
<p:tagLst xmlns:a="http://schemas.openxmlformats.org/drawingml/2006/main" xmlns:r="http://schemas.openxmlformats.org/officeDocument/2006/relationships" xmlns:p="http://schemas.openxmlformats.org/presentationml/2006/main">
  <p:tag name="ARTICULATE_SLIDE_GUID" val="9b5a9408-4dbe-4786-8f81-387c9140d976"/>
  <p:tag name="AUDIO_IMPORT" val="C:\Users\Playtech\Documents\My Articulate Projects\CC module 2\Source files\Audio\colour presentations\black\slide10.mp3"/>
  <p:tag name="AUDIO_ID" val="365"/>
  <p:tag name="ELAPSEDTIME" val="18.151"/>
  <p:tag name="TIMELINE" val="2.0/6.1/10.8/14.3"/>
  <p:tag name="ANNOTATION_COUNT" val="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ags/tag8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q5W9BDxa_files\slide0001_image001.png"/>
</p:tagLst>
</file>

<file path=ppt/tags/tag8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9.xml><?xml version="1.0" encoding="utf-8"?>
<p:tagLst xmlns:a="http://schemas.openxmlformats.org/drawingml/2006/main" xmlns:r="http://schemas.openxmlformats.org/officeDocument/2006/relationships" xmlns:p="http://schemas.openxmlformats.org/presentationml/2006/main">
  <p:tag name="AUDIO_IMPORT" val="C:\Users\Playtech\Documents\My Articulate Projects\CC module 2\Source files\Audio\orange\slide10.mp3"/>
  <p:tag name="AUDIO_ID" val="350"/>
  <p:tag name="ARTICULATE_SLIDE_GUID" val="4ffcd5e8-d729-43b1-a65e-359d4fbf7956"/>
  <p:tag name="ELAPSEDTIME" val="17.005"/>
  <p:tag name="ANNOTATION_COUNT" val="0"/>
  <p:tag name="TIMELINE" val="3.70/6.10/8.90/12.00"/>
  <p:tag name="ARTICULATE_SLIDE_PAUSE" val="0"/>
  <p:tag name="ARTICULATE_NAV_LEVEL" val="1"/>
  <p:tag name="ARTICULATE_SLIDE_PRESENTER" val="Thelma van der Werff"/>
  <p:tag name="ARTICULATE_SLIDE_PRESENTER_GUID" val="AC8AA0E2802E"/>
  <p:tag name="ARTICULATE_PLAYLIST_ID" val="-1"/>
  <p:tag name="ARTICULATE_VIEW_MODE" val="1"/>
  <p:tag name="ARTICULATE_LOCK_SLIDE" val="0"/>
  <p:tag name="ARTICULATE_SLIDE_NAV" val="10"/>
</p:tagLst>
</file>

<file path=ppt/theme/theme1.xml><?xml version="1.0" encoding="utf-8"?>
<a:theme xmlns:a="http://schemas.openxmlformats.org/drawingml/2006/main" name="C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CC</Template>
  <TotalTime>884</TotalTime>
  <Words>1748</Words>
  <Application>Microsoft Macintosh PowerPoint</Application>
  <PresentationFormat>On-screen Show (4:3)</PresentationFormat>
  <Paragraphs>214</Paragraphs>
  <Slides>34</Slides>
  <Notes>34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CC</vt:lpstr>
      <vt:lpstr>Begonnen met de kleur rood</vt:lpstr>
      <vt:lpstr>Begonnen met de kleur rood</vt:lpstr>
      <vt:lpstr>Begonnen met de kleur oranje</vt:lpstr>
      <vt:lpstr>Begonnen met de kleur oranje</vt:lpstr>
      <vt:lpstr>Begonnen met de kleur geel</vt:lpstr>
      <vt:lpstr>Begonnen met de kleur geel</vt:lpstr>
      <vt:lpstr>Begonnen met de kleur lime groen</vt:lpstr>
      <vt:lpstr>Begonnen met de kleur lime groen</vt:lpstr>
      <vt:lpstr>Begonnen met de kleur groen</vt:lpstr>
      <vt:lpstr>Begonnen met de kleur groen</vt:lpstr>
      <vt:lpstr>Begonnen met de kleur turkoois</vt:lpstr>
      <vt:lpstr>Begonnen met de kleur turkoois</vt:lpstr>
      <vt:lpstr>Begonnen met de kleur blauw</vt:lpstr>
      <vt:lpstr>Begonnen met de kleur blauw</vt:lpstr>
      <vt:lpstr>Begonnen met de kleur marine blauw</vt:lpstr>
      <vt:lpstr>Begonnen met de kleur marine blauw</vt:lpstr>
      <vt:lpstr>Begonnen met de kleur violet</vt:lpstr>
      <vt:lpstr>Begonnen met de kleur violet</vt:lpstr>
      <vt:lpstr>Begonnen met de kleur paars</vt:lpstr>
      <vt:lpstr>Begonnen met de kleur paars</vt:lpstr>
      <vt:lpstr>Begonnen met de kleur magenta/fuchsia</vt:lpstr>
      <vt:lpstr>Begonnen met de kleur magenta/fuchsia</vt:lpstr>
      <vt:lpstr>Begonnen met de kleur roze</vt:lpstr>
      <vt:lpstr>Begonnen met de kleur roze</vt:lpstr>
      <vt:lpstr>Begonnen met de kleur wit</vt:lpstr>
      <vt:lpstr>Begonnen met de kleur wit</vt:lpstr>
      <vt:lpstr>Begonnen met de kleur grijs</vt:lpstr>
      <vt:lpstr>Begonnen met de kleur grijs</vt:lpstr>
      <vt:lpstr>Begonnen met de kleur bordeaux</vt:lpstr>
      <vt:lpstr>Begonnen met de kleur bordeaux</vt:lpstr>
      <vt:lpstr>Begonnen met de kleur bruin</vt:lpstr>
      <vt:lpstr>Begonnen met de kleur bruin</vt:lpstr>
      <vt:lpstr>Begonnen met de kleur zwart</vt:lpstr>
      <vt:lpstr>Begonnen met de kleur zwart</vt:lpstr>
    </vt:vector>
  </TitlesOfParts>
  <Company>Colour Comfort</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dc:title>
  <dc:creator>Thelma van der Werff</dc:creator>
  <cp:lastModifiedBy>Thelma van der Werff</cp:lastModifiedBy>
  <cp:revision>134</cp:revision>
  <cp:lastPrinted>2013-04-15T22:47:41Z</cp:lastPrinted>
  <dcterms:created xsi:type="dcterms:W3CDTF">2013-03-25T21:48:59Z</dcterms:created>
  <dcterms:modified xsi:type="dcterms:W3CDTF">2016-11-28T00:54:31Z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07E3F5EE-C250-46FA-8EF8-DD00765CB455</vt:lpwstr>
  </property>
  <property fmtid="{D5CDD505-2E9C-101B-9397-08002B2CF9AE}" pid="4" name="ArticulatePath">
    <vt:lpwstr>M2_blue1</vt:lpwstr>
  </property>
  <property fmtid="{D5CDD505-2E9C-101B-9397-08002B2CF9AE}" pid="5" name="ArticulateProjectFull">
    <vt:lpwstr>C:\Users\Playtech\Documents\My Articulate Projects\CC module 2\Source files\PPT files\M2_blue1.ppta</vt:lpwstr>
  </property>
</Properties>
</file>