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7.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10.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1.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2.xml" ContentType="application/vnd.openxmlformats-officedocument.presentationml.notesSlide+xml"/>
  <Override PartName="/ppt/tags/tag3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324" r:id="rId3"/>
    <p:sldId id="276" r:id="rId4"/>
    <p:sldId id="313" r:id="rId5"/>
    <p:sldId id="314" r:id="rId6"/>
    <p:sldId id="315" r:id="rId7"/>
    <p:sldId id="316" r:id="rId8"/>
    <p:sldId id="317" r:id="rId9"/>
    <p:sldId id="318" r:id="rId10"/>
    <p:sldId id="319" r:id="rId11"/>
    <p:sldId id="320" r:id="rId12"/>
    <p:sldId id="322" r:id="rId13"/>
  </p:sldIdLst>
  <p:sldSz cx="9144000" cy="6858000" type="screen4x3"/>
  <p:notesSz cx="6858000" cy="9144000"/>
  <p:custDataLst>
    <p:tags r:id="rId15"/>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modifyVerifier cryptProviderType="rsaFull" cryptAlgorithmClass="hash" cryptAlgorithmType="typeAny" cryptAlgorithmSid="4" spinCount="100000" saltData="lPgsrjDnpKfyMi7ZCau+kQ==" hashData="6FTaY5LQnvixUZnuCDZON/RrAoc="/>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53" autoAdjust="0"/>
    <p:restoredTop sz="69069" autoAdjust="0"/>
  </p:normalViewPr>
  <p:slideViewPr>
    <p:cSldViewPr>
      <p:cViewPr varScale="1">
        <p:scale>
          <a:sx n="65" d="100"/>
          <a:sy n="65" d="100"/>
        </p:scale>
        <p:origin x="2320" y="192"/>
      </p:cViewPr>
      <p:guideLst>
        <p:guide orient="horz" pos="2160"/>
        <p:guide pos="2880"/>
      </p:guideLst>
    </p:cSldViewPr>
  </p:slideViewPr>
  <p:outlineViewPr>
    <p:cViewPr>
      <p:scale>
        <a:sx n="33" d="100"/>
        <a:sy n="33" d="100"/>
      </p:scale>
      <p:origin x="0" y="1457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55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F2B4F7C-8AB6-42E4-A5A0-2B412FB036FA}" type="datetimeFigureOut">
              <a:rPr lang="en-US"/>
              <a:pPr>
                <a:defRPr/>
              </a:pPr>
              <a:t>5/22/19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40C2F2B-69A3-463B-9A19-41DDDAFC8932}" type="slidenum">
              <a:rPr lang="en-US"/>
              <a:pPr>
                <a:defRPr/>
              </a:pPr>
              <a:t>‹#›</a:t>
            </a:fld>
            <a:endParaRPr lang="en-US"/>
          </a:p>
        </p:txBody>
      </p:sp>
    </p:spTree>
    <p:extLst>
      <p:ext uri="{BB962C8B-B14F-4D97-AF65-F5344CB8AC3E}">
        <p14:creationId xmlns:p14="http://schemas.microsoft.com/office/powerpoint/2010/main" val="1006946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28.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3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34.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6D2E7F-B683-4BD8-821F-47BA4BCB6321}"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val="590996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nl-NL" dirty="0">
                <a:ea typeface="ＭＳ Ｐゴシック" pitchFamily="34" charset="-128"/>
              </a:rPr>
              <a:t>Deze</a:t>
            </a:r>
            <a:r>
              <a:rPr lang="nl-NL" baseline="0" dirty="0">
                <a:ea typeface="ＭＳ Ｐゴシック" pitchFamily="34" charset="-128"/>
              </a:rPr>
              <a:t> persoonlijkheden</a:t>
            </a:r>
            <a:r>
              <a:rPr lang="en-NZ" dirty="0">
                <a:ea typeface="ＭＳ Ｐゴシック" pitchFamily="34" charset="-128"/>
              </a:rPr>
              <a:t> zijn erg individualistisch, </a:t>
            </a:r>
            <a:r>
              <a:rPr lang="nl-NL" dirty="0">
                <a:ea typeface="ＭＳ Ｐゴシック" pitchFamily="34" charset="-128"/>
              </a:rPr>
              <a:t>goed</a:t>
            </a:r>
            <a:r>
              <a:rPr lang="nl-NL" baseline="0" dirty="0">
                <a:ea typeface="ＭＳ Ｐゴシック" pitchFamily="34" charset="-128"/>
              </a:rPr>
              <a:t> in balans </a:t>
            </a:r>
            <a:r>
              <a:rPr lang="en-NZ" baseline="0" dirty="0">
                <a:ea typeface="ＭＳ Ｐゴシック" pitchFamily="34" charset="-128"/>
              </a:rPr>
              <a:t>en </a:t>
            </a:r>
            <a:r>
              <a:rPr lang="nl-NL" baseline="0" dirty="0">
                <a:ea typeface="ＭＳ Ｐゴシック" pitchFamily="34" charset="-128"/>
              </a:rPr>
              <a:t>ze </a:t>
            </a:r>
            <a:r>
              <a:rPr lang="en-NZ" baseline="0" dirty="0">
                <a:ea typeface="ＭＳ Ｐゴシック" pitchFamily="34" charset="-128"/>
              </a:rPr>
              <a:t>hebben een positieve instelling. Z</a:t>
            </a:r>
            <a:r>
              <a:rPr lang="nl-NL" baseline="0" dirty="0">
                <a:ea typeface="ＭＳ Ｐゴシック" pitchFamily="34" charset="-128"/>
              </a:rPr>
              <a:t>ij hebben een optimistische kijk op het leven</a:t>
            </a:r>
            <a:r>
              <a:rPr lang="en-NZ" baseline="0" dirty="0">
                <a:ea typeface="ＭＳ Ｐゴシック" pitchFamily="34" charset="-128"/>
              </a:rPr>
              <a:t>. Ze zijn eerlijk</a:t>
            </a:r>
            <a:r>
              <a:rPr lang="nl-NL" baseline="0" dirty="0">
                <a:ea typeface="ＭＳ Ｐゴシック" pitchFamily="34" charset="-128"/>
              </a:rPr>
              <a:t> en </a:t>
            </a:r>
            <a:r>
              <a:rPr lang="en-NZ" baseline="0" dirty="0">
                <a:ea typeface="ＭＳ Ｐゴシック" pitchFamily="34" charset="-128"/>
              </a:rPr>
              <a:t>betrouwbaar</a:t>
            </a:r>
            <a:r>
              <a:rPr lang="nl-NL" baseline="0" dirty="0">
                <a:ea typeface="ＭＳ Ｐゴシック" pitchFamily="34" charset="-128"/>
              </a:rPr>
              <a:t>. Ze </a:t>
            </a:r>
            <a:r>
              <a:rPr lang="en-NZ" baseline="0" dirty="0">
                <a:ea typeface="ＭＳ Ｐゴシック" pitchFamily="34" charset="-128"/>
              </a:rPr>
              <a:t> hebben een nette, goed georganiseerde leven</a:t>
            </a:r>
            <a:r>
              <a:rPr lang="nl-NL" baseline="0" dirty="0">
                <a:ea typeface="ＭＳ Ｐゴシック" pitchFamily="34" charset="-128"/>
              </a:rPr>
              <a:t>stijl en</a:t>
            </a:r>
            <a:r>
              <a:rPr lang="en-NZ" baseline="0" dirty="0">
                <a:ea typeface="ＭＳ Ｐゴシック" pitchFamily="34" charset="-128"/>
              </a:rPr>
              <a:t> opgeruimde omgeving</a:t>
            </a:r>
            <a:r>
              <a:rPr lang="nl-NL" baseline="0" dirty="0">
                <a:ea typeface="ＭＳ Ｐゴシック" pitchFamily="34" charset="-128"/>
              </a:rPr>
              <a:t> nodig</a:t>
            </a:r>
            <a:r>
              <a:rPr lang="en-NZ" baseline="0" dirty="0">
                <a:ea typeface="ＭＳ Ｐゴシック" pitchFamily="34" charset="-128"/>
              </a:rPr>
              <a:t>. </a:t>
            </a:r>
            <a:r>
              <a:rPr lang="nl-NL" baseline="0" dirty="0">
                <a:ea typeface="ＭＳ Ｐゴシック" pitchFamily="34" charset="-128"/>
              </a:rPr>
              <a:t>Ze zijn </a:t>
            </a:r>
            <a:r>
              <a:rPr lang="en-NZ" baseline="0" dirty="0">
                <a:ea typeface="ＭＳ Ｐゴシック" pitchFamily="34" charset="-128"/>
              </a:rPr>
              <a:t>onschuldig en p</a:t>
            </a:r>
            <a:r>
              <a:rPr lang="nl-NL" baseline="0" dirty="0">
                <a:ea typeface="ＭＳ Ｐゴシック" pitchFamily="34" charset="-128"/>
              </a:rPr>
              <a:t>uur.</a:t>
            </a:r>
            <a:r>
              <a:rPr lang="en-NZ" baseline="0" dirty="0">
                <a:ea typeface="ＭＳ Ｐゴシック" pitchFamily="34" charset="-128"/>
              </a:rPr>
              <a:t> Ze willen niet te veel </a:t>
            </a:r>
            <a:r>
              <a:rPr lang="nl-NL" baseline="0" dirty="0">
                <a:ea typeface="ＭＳ Ｐゴシック" pitchFamily="34" charset="-128"/>
              </a:rPr>
              <a:t>bemoeienis</a:t>
            </a:r>
            <a:r>
              <a:rPr lang="en-NZ" baseline="0" dirty="0">
                <a:ea typeface="ＭＳ Ｐゴシック" pitchFamily="34" charset="-128"/>
              </a:rPr>
              <a:t> van anderen</a:t>
            </a:r>
            <a:r>
              <a:rPr lang="nl-NL" baseline="0" dirty="0">
                <a:ea typeface="ＭＳ Ｐゴシック" pitchFamily="34" charset="-128"/>
              </a:rPr>
              <a:t>. Toch willen ze graag </a:t>
            </a:r>
            <a:r>
              <a:rPr lang="en-NZ" baseline="0" dirty="0">
                <a:ea typeface="ＭＳ Ｐゴシック" pitchFamily="34" charset="-128"/>
              </a:rPr>
              <a:t>goedkeuring</a:t>
            </a:r>
            <a:r>
              <a:rPr lang="nl-NL" baseline="0" dirty="0">
                <a:ea typeface="ＭＳ Ｐゴシック" pitchFamily="34" charset="-128"/>
              </a:rPr>
              <a:t>,</a:t>
            </a:r>
            <a:r>
              <a:rPr lang="en-NZ" baseline="0" dirty="0">
                <a:ea typeface="ＭＳ Ｐゴシック" pitchFamily="34" charset="-128"/>
              </a:rPr>
              <a:t> bevestiging en erkenning van anderen. </a:t>
            </a:r>
            <a:r>
              <a:rPr lang="nl-NL" baseline="0" dirty="0">
                <a:ea typeface="ＭＳ Ｐゴシック" pitchFamily="34" charset="-128"/>
              </a:rPr>
              <a:t>Ze staan</a:t>
            </a:r>
            <a:r>
              <a:rPr lang="en-NZ" baseline="0" dirty="0">
                <a:ea typeface="ＭＳ Ｐゴシック" pitchFamily="34" charset="-128"/>
              </a:rPr>
              <a:t> altijd open voor nieuwe ide</a:t>
            </a:r>
            <a:r>
              <a:rPr lang="nl-NL" baseline="0" dirty="0" err="1">
                <a:ea typeface="ＭＳ Ｐゴシック" pitchFamily="34" charset="-128"/>
              </a:rPr>
              <a:t>eën</a:t>
            </a:r>
            <a:r>
              <a:rPr lang="nl-NL" baseline="0" dirty="0">
                <a:ea typeface="ＭＳ Ｐゴシック" pitchFamily="34" charset="-128"/>
              </a:rPr>
              <a:t> en zijn</a:t>
            </a:r>
            <a:r>
              <a:rPr lang="en-NZ" baseline="0" dirty="0">
                <a:ea typeface="ＭＳ Ｐゴシック" pitchFamily="34" charset="-128"/>
              </a:rPr>
              <a:t> altijd bereid om naar anderen</a:t>
            </a:r>
            <a:r>
              <a:rPr lang="nl-NL" baseline="0" dirty="0">
                <a:ea typeface="ＭＳ Ｐゴシック" pitchFamily="34" charset="-128"/>
              </a:rPr>
              <a:t> te luisteren.</a:t>
            </a:r>
            <a:endParaRPr lang="en-NZ" baseline="0" dirty="0">
              <a:ea typeface="ＭＳ Ｐゴシック" pitchFamily="34" charset="-128"/>
            </a:endParaRPr>
          </a:p>
          <a:p>
            <a:r>
              <a:rPr lang="nl-NL" baseline="0" dirty="0">
                <a:ea typeface="ＭＳ Ｐゴシック" pitchFamily="34" charset="-128"/>
              </a:rPr>
              <a:t>Ze kunnen </a:t>
            </a:r>
            <a:r>
              <a:rPr lang="en-NZ" baseline="0" dirty="0">
                <a:ea typeface="ＭＳ Ｐゴシック" pitchFamily="34" charset="-128"/>
              </a:rPr>
              <a:t>goed met anderen overweg</a:t>
            </a:r>
            <a:r>
              <a:rPr lang="nl-NL" baseline="0" dirty="0">
                <a:ea typeface="ＭＳ Ｐゴシック" pitchFamily="34" charset="-128"/>
              </a:rPr>
              <a:t>,</a:t>
            </a:r>
            <a:r>
              <a:rPr lang="en-NZ" baseline="0" dirty="0">
                <a:ea typeface="ＭＳ Ｐゴシック" pitchFamily="34" charset="-128"/>
              </a:rPr>
              <a:t> omdat ze sensitief en empatisch zijn. Ze hebben wel ruimte en tijd nodig voor zichzelf om te mediteren, bidden of reflecteren over zaken die belangrijk voor h</a:t>
            </a:r>
            <a:r>
              <a:rPr lang="nl-NL" baseline="0" dirty="0">
                <a:ea typeface="ＭＳ Ｐゴシック" pitchFamily="34" charset="-128"/>
              </a:rPr>
              <a:t>en</a:t>
            </a:r>
            <a:r>
              <a:rPr lang="en-NZ" baseline="0" dirty="0">
                <a:ea typeface="ＭＳ Ｐゴシック" pitchFamily="34" charset="-128"/>
              </a:rPr>
              <a:t> zijn.</a:t>
            </a:r>
          </a:p>
          <a:p>
            <a:r>
              <a:rPr lang="nl-NL" baseline="0" dirty="0">
                <a:ea typeface="ＭＳ Ｐゴシック" pitchFamily="34" charset="-128"/>
              </a:rPr>
              <a:t>Ze zijn van nature kalm en</a:t>
            </a:r>
            <a:r>
              <a:rPr lang="en-NZ" baseline="0" dirty="0">
                <a:ea typeface="ＭＳ Ｐゴシック" pitchFamily="34" charset="-128"/>
              </a:rPr>
              <a:t> geduldig</a:t>
            </a:r>
            <a:r>
              <a:rPr lang="nl-NL" baseline="0" dirty="0">
                <a:ea typeface="ＭＳ Ｐゴシック" pitchFamily="34" charset="-128"/>
              </a:rPr>
              <a:t>. Ze</a:t>
            </a:r>
            <a:r>
              <a:rPr lang="en-NZ" baseline="0" dirty="0">
                <a:ea typeface="ＭＳ Ｐゴシック" pitchFamily="34" charset="-128"/>
              </a:rPr>
              <a:t> zijn vaak perfectionisten met een oog voor detail. Ze zullen niet </a:t>
            </a:r>
            <a:r>
              <a:rPr lang="nl-NL" baseline="0" dirty="0">
                <a:ea typeface="ＭＳ Ｐゴシック" pitchFamily="34" charset="-128"/>
              </a:rPr>
              <a:t>on</a:t>
            </a:r>
            <a:r>
              <a:rPr lang="en-NZ" baseline="0" dirty="0">
                <a:ea typeface="ＭＳ Ｐゴシック" pitchFamily="34" charset="-128"/>
              </a:rPr>
              <a:t>gevraagd hun idee</a:t>
            </a:r>
            <a:r>
              <a:rPr lang="nl-NL" baseline="0" dirty="0" err="1">
                <a:ea typeface="ＭＳ Ｐゴシック" pitchFamily="34" charset="-128"/>
              </a:rPr>
              <a:t>ën</a:t>
            </a:r>
            <a:r>
              <a:rPr lang="en-NZ" baseline="0" dirty="0">
                <a:ea typeface="ＭＳ Ｐゴシック" pitchFamily="34" charset="-128"/>
              </a:rPr>
              <a:t> of gedachten </a:t>
            </a:r>
            <a:r>
              <a:rPr lang="nl-NL" baseline="0" dirty="0">
                <a:ea typeface="ＭＳ Ｐゴシック" pitchFamily="34" charset="-128"/>
              </a:rPr>
              <a:t>naar buiten brengen.</a:t>
            </a:r>
            <a:endParaRPr lang="en-US" u="sng" dirty="0">
              <a:ea typeface="ＭＳ Ｐゴシック" pitchFamily="34" charset="-128"/>
            </a:endParaRPr>
          </a:p>
        </p:txBody>
      </p:sp>
      <p:sp>
        <p:nvSpPr>
          <p:cNvPr id="33795" name="Slide Number Placeholder 3"/>
          <p:cNvSpPr>
            <a:spLocks noGrp="1"/>
          </p:cNvSpPr>
          <p:nvPr>
            <p:ph type="sldNum" sz="quarter" idx="5"/>
          </p:nvPr>
        </p:nvSpPr>
        <p:spPr bwMode="auto">
          <a:noFill/>
          <a:ln>
            <a:miter lim="800000"/>
            <a:headEnd/>
            <a:tailEnd/>
          </a:ln>
        </p:spPr>
        <p:txBody>
          <a:bodyPr/>
          <a:lstStyle/>
          <a:p>
            <a:fld id="{CD55AA0A-FCB3-4547-900A-F236A59AB7E7}" type="slidenum">
              <a:rPr lang="en-US"/>
              <a:pPr/>
              <a:t>10</a:t>
            </a:fld>
            <a:endParaRPr lang="en-US"/>
          </a:p>
        </p:txBody>
      </p:sp>
    </p:spTree>
    <p:extLst>
      <p:ext uri="{BB962C8B-B14F-4D97-AF65-F5344CB8AC3E}">
        <p14:creationId xmlns:p14="http://schemas.microsoft.com/office/powerpoint/2010/main" val="1637674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Meeste</a:t>
            </a:r>
            <a:r>
              <a:rPr lang="en-NZ" baseline="0" dirty="0">
                <a:ea typeface="ＭＳ Ｐゴシック" pitchFamily="34" charset="-128"/>
              </a:rPr>
              <a:t> landen associ</a:t>
            </a:r>
            <a:r>
              <a:rPr lang="nl-NL" baseline="0" dirty="0" err="1">
                <a:ea typeface="ＭＳ Ｐゴシック" pitchFamily="34" charset="-128"/>
              </a:rPr>
              <a:t>ëren</a:t>
            </a:r>
            <a:r>
              <a:rPr lang="en-NZ" baseline="0" dirty="0">
                <a:ea typeface="ＭＳ Ｐゴシック" pitchFamily="34" charset="-128"/>
              </a:rPr>
              <a:t> wit met puurheid (bruidsjurkt), schoon, rein (doktersjassen) en veiligheid</a:t>
            </a:r>
            <a:r>
              <a:rPr lang="nl-NL" baseline="0" dirty="0">
                <a:ea typeface="ＭＳ Ｐゴシック" pitchFamily="34" charset="-128"/>
              </a:rPr>
              <a:t>,</a:t>
            </a:r>
            <a:r>
              <a:rPr lang="en-NZ" baseline="0" dirty="0">
                <a:ea typeface="ＭＳ Ｐゴシック" pitchFamily="34" charset="-128"/>
              </a:rPr>
              <a:t> omdat in het daglicht alles aan het licht komt. </a:t>
            </a:r>
          </a:p>
          <a:p>
            <a:r>
              <a:rPr lang="en-NZ" baseline="0" dirty="0">
                <a:ea typeface="ＭＳ Ｐゴシック" pitchFamily="34" charset="-128"/>
              </a:rPr>
              <a:t>Wit wordt door het oog gezien als een schijnende en opvallende kleur en d</a:t>
            </a:r>
            <a:r>
              <a:rPr lang="nl-NL" baseline="0" dirty="0">
                <a:ea typeface="ＭＳ Ｐゴシック" pitchFamily="34" charset="-128"/>
              </a:rPr>
              <a:t>it</a:t>
            </a:r>
            <a:r>
              <a:rPr lang="en-NZ" baseline="0" dirty="0">
                <a:ea typeface="ＭＳ Ｐゴシック" pitchFamily="34" charset="-128"/>
              </a:rPr>
              <a:t> contrast wordt in marketing gebruikt voor belettering en verpakking </a:t>
            </a:r>
            <a:r>
              <a:rPr lang="nl-NL" baseline="0" dirty="0">
                <a:ea typeface="ＭＳ Ｐゴシック" pitchFamily="34" charset="-128"/>
              </a:rPr>
              <a:t>op plekken </a:t>
            </a:r>
            <a:r>
              <a:rPr lang="en-NZ" baseline="0" dirty="0">
                <a:ea typeface="ＭＳ Ｐゴシック" pitchFamily="34" charset="-128"/>
              </a:rPr>
              <a:t>waar het opvalt.</a:t>
            </a:r>
          </a:p>
          <a:p>
            <a:endParaRPr lang="en-NZ" baseline="0" dirty="0">
              <a:ea typeface="ＭＳ Ｐゴシック" pitchFamily="34" charset="-128"/>
            </a:endParaRPr>
          </a:p>
          <a:p>
            <a:r>
              <a:rPr lang="en-NZ" dirty="0">
                <a:ea typeface="ＭＳ Ｐゴシック" pitchFamily="34" charset="-128"/>
              </a:rPr>
              <a:t>Wit</a:t>
            </a:r>
            <a:r>
              <a:rPr lang="en-NZ" baseline="0" dirty="0">
                <a:ea typeface="ＭＳ Ｐゴシック" pitchFamily="34" charset="-128"/>
              </a:rPr>
              <a:t> kan ook betekenen nieuw, innovatief zoals </a:t>
            </a:r>
            <a:r>
              <a:rPr lang="nl-NL" baseline="0" dirty="0">
                <a:ea typeface="ＭＳ Ｐゴシック" pitchFamily="34" charset="-128"/>
              </a:rPr>
              <a:t>bij </a:t>
            </a:r>
            <a:r>
              <a:rPr lang="en-NZ" baseline="0" dirty="0">
                <a:ea typeface="ＭＳ Ｐゴシック" pitchFamily="34" charset="-128"/>
              </a:rPr>
              <a:t>Apple</a:t>
            </a:r>
            <a:r>
              <a:rPr lang="nl-NL" baseline="0" dirty="0">
                <a:ea typeface="ＭＳ Ｐゴシック" pitchFamily="34" charset="-128"/>
              </a:rPr>
              <a:t>. Schoon</a:t>
            </a:r>
            <a:r>
              <a:rPr lang="en-NZ" baseline="0" dirty="0">
                <a:ea typeface="ＭＳ Ｐゴシック" pitchFamily="34" charset="-128"/>
              </a:rPr>
              <a:t>, nieuw en innovatief</a:t>
            </a:r>
            <a:r>
              <a:rPr lang="nl-NL" baseline="0" dirty="0">
                <a:ea typeface="ＭＳ Ｐゴシック" pitchFamily="34" charset="-128"/>
              </a:rPr>
              <a:t>,</a:t>
            </a:r>
            <a:r>
              <a:rPr lang="en-NZ" baseline="0" dirty="0">
                <a:ea typeface="ＭＳ Ｐゴシック" pitchFamily="34" charset="-128"/>
              </a:rPr>
              <a:t> veiligheid en steriel bij medische produkten. Wit kan ook schoon</a:t>
            </a:r>
            <a:r>
              <a:rPr lang="nl-NL" baseline="0" dirty="0">
                <a:ea typeface="ＭＳ Ｐゴシック" pitchFamily="34" charset="-128"/>
              </a:rPr>
              <a:t>, </a:t>
            </a:r>
            <a:r>
              <a:rPr lang="en-NZ" baseline="0" dirty="0">
                <a:ea typeface="ＭＳ Ｐゴシック" pitchFamily="34" charset="-128"/>
              </a:rPr>
              <a:t>puur en zachtheid uitstralen </a:t>
            </a:r>
            <a:r>
              <a:rPr lang="nl-NL" baseline="0" dirty="0">
                <a:ea typeface="ＭＳ Ｐゴシック" pitchFamily="34" charset="-128"/>
              </a:rPr>
              <a:t>zoals </a:t>
            </a:r>
            <a:r>
              <a:rPr lang="en-NZ" baseline="0" dirty="0">
                <a:ea typeface="ＭＳ Ｐゴシック" pitchFamily="34" charset="-128"/>
              </a:rPr>
              <a:t>bij baby produkten</a:t>
            </a:r>
            <a:r>
              <a:rPr lang="nl-NL" baseline="0" dirty="0">
                <a:ea typeface="ＭＳ Ｐゴシック" pitchFamily="34" charset="-128"/>
              </a:rPr>
              <a:t>.</a:t>
            </a:r>
            <a:endParaRPr lang="en-US" u="sng" dirty="0">
              <a:ea typeface="ＭＳ Ｐゴシック" pitchFamily="34" charset="-128"/>
            </a:endParaRPr>
          </a:p>
        </p:txBody>
      </p:sp>
      <p:sp>
        <p:nvSpPr>
          <p:cNvPr id="35843" name="Slide Number Placeholder 3"/>
          <p:cNvSpPr>
            <a:spLocks noGrp="1"/>
          </p:cNvSpPr>
          <p:nvPr>
            <p:ph type="sldNum" sz="quarter" idx="5"/>
          </p:nvPr>
        </p:nvSpPr>
        <p:spPr bwMode="auto">
          <a:noFill/>
          <a:ln>
            <a:miter lim="800000"/>
            <a:headEnd/>
            <a:tailEnd/>
          </a:ln>
        </p:spPr>
        <p:txBody>
          <a:bodyPr/>
          <a:lstStyle/>
          <a:p>
            <a:fld id="{7DD462D8-B9C6-4657-946F-019BF43831B3}" type="slidenum">
              <a:rPr lang="en-US"/>
              <a:pPr/>
              <a:t>11</a:t>
            </a:fld>
            <a:endParaRPr lang="en-US"/>
          </a:p>
        </p:txBody>
      </p:sp>
    </p:spTree>
    <p:extLst>
      <p:ext uri="{BB962C8B-B14F-4D97-AF65-F5344CB8AC3E}">
        <p14:creationId xmlns:p14="http://schemas.microsoft.com/office/powerpoint/2010/main" val="102493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spcBef>
                <a:spcPct val="0"/>
              </a:spcBef>
            </a:pPr>
            <a:r>
              <a:rPr lang="en-US" dirty="0" err="1">
                <a:ea typeface="ＭＳ Ｐゴシック" pitchFamily="34" charset="-128"/>
              </a:rPr>
              <a:t>Stel</a:t>
            </a:r>
            <a:r>
              <a:rPr lang="en-US" dirty="0">
                <a:ea typeface="ＭＳ Ｐゴシック" pitchFamily="34" charset="-128"/>
              </a:rPr>
              <a:t> </a:t>
            </a:r>
            <a:r>
              <a:rPr lang="en-US" dirty="0" err="1">
                <a:ea typeface="ＭＳ Ｐゴシック" pitchFamily="34" charset="-128"/>
              </a:rPr>
              <a:t>een</a:t>
            </a:r>
            <a:r>
              <a:rPr lang="en-US" dirty="0">
                <a:ea typeface="ＭＳ Ｐゴシック" pitchFamily="34" charset="-128"/>
              </a:rPr>
              <a:t> </a:t>
            </a:r>
            <a:r>
              <a:rPr lang="en-US" dirty="0" err="1">
                <a:ea typeface="ＭＳ Ｐゴシック" pitchFamily="34" charset="-128"/>
              </a:rPr>
              <a:t>vrouw</a:t>
            </a:r>
            <a:r>
              <a:rPr lang="en-US" dirty="0">
                <a:ea typeface="ＭＳ Ｐゴシック" pitchFamily="34" charset="-128"/>
              </a:rPr>
              <a:t> </a:t>
            </a:r>
            <a:r>
              <a:rPr lang="en-US" dirty="0" err="1">
                <a:ea typeface="ＭＳ Ｐゴシック" pitchFamily="34" charset="-128"/>
              </a:rPr>
              <a:t>voor</a:t>
            </a:r>
            <a:r>
              <a:rPr lang="en-US" dirty="0">
                <a:ea typeface="ＭＳ Ｐゴシック" pitchFamily="34" charset="-128"/>
              </a:rPr>
              <a:t> die in </a:t>
            </a:r>
            <a:r>
              <a:rPr lang="en-US" dirty="0" err="1">
                <a:ea typeface="ＭＳ Ｐゴシック" pitchFamily="34" charset="-128"/>
              </a:rPr>
              <a:t>een</a:t>
            </a:r>
            <a:r>
              <a:rPr lang="en-US" dirty="0">
                <a:ea typeface="ＭＳ Ｐゴシック" pitchFamily="34" charset="-128"/>
              </a:rPr>
              <a:t> </a:t>
            </a:r>
            <a:r>
              <a:rPr lang="en-US" dirty="0" err="1">
                <a:ea typeface="ＭＳ Ｐゴシック" pitchFamily="34" charset="-128"/>
              </a:rPr>
              <a:t>hele</a:t>
            </a:r>
            <a:r>
              <a:rPr lang="en-US" dirty="0">
                <a:ea typeface="ＭＳ Ｐゴシック" pitchFamily="34" charset="-128"/>
              </a:rPr>
              <a:t> </a:t>
            </a:r>
            <a:r>
              <a:rPr lang="en-US" dirty="0" err="1">
                <a:ea typeface="ＭＳ Ｐゴシック" pitchFamily="34" charset="-128"/>
              </a:rPr>
              <a:t>schone</a:t>
            </a:r>
            <a:r>
              <a:rPr lang="en-US" dirty="0">
                <a:ea typeface="ＭＳ Ｐゴシック" pitchFamily="34" charset="-128"/>
              </a:rPr>
              <a:t> </a:t>
            </a:r>
            <a:r>
              <a:rPr lang="en-US" dirty="0" err="1">
                <a:ea typeface="ＭＳ Ｐゴシック" pitchFamily="34" charset="-128"/>
              </a:rPr>
              <a:t>woning</a:t>
            </a:r>
            <a:r>
              <a:rPr lang="en-US" dirty="0">
                <a:ea typeface="ＭＳ Ｐゴシック" pitchFamily="34" charset="-128"/>
              </a:rPr>
              <a:t> </a:t>
            </a:r>
            <a:r>
              <a:rPr lang="en-US" dirty="0" err="1">
                <a:ea typeface="ＭＳ Ｐゴシック" pitchFamily="34" charset="-128"/>
              </a:rPr>
              <a:t>staat</a:t>
            </a:r>
            <a:r>
              <a:rPr lang="en-US" dirty="0">
                <a:ea typeface="ＭＳ Ｐゴシック" pitchFamily="34" charset="-128"/>
              </a:rPr>
              <a:t>. </a:t>
            </a:r>
            <a:r>
              <a:rPr lang="en-US" dirty="0" err="1">
                <a:ea typeface="ＭＳ Ｐゴシック" pitchFamily="34" charset="-128"/>
              </a:rPr>
              <a:t>Ze</a:t>
            </a:r>
            <a:r>
              <a:rPr lang="en-US" dirty="0">
                <a:ea typeface="ＭＳ Ｐゴシック" pitchFamily="34" charset="-128"/>
              </a:rPr>
              <a:t> </a:t>
            </a:r>
            <a:r>
              <a:rPr lang="en-US" dirty="0" err="1">
                <a:ea typeface="ＭＳ Ｐゴシック" pitchFamily="34" charset="-128"/>
              </a:rPr>
              <a:t>draagt</a:t>
            </a:r>
            <a:r>
              <a:rPr lang="en-US" dirty="0">
                <a:ea typeface="ＭＳ Ｐゴシック" pitchFamily="34" charset="-128"/>
              </a:rPr>
              <a:t> </a:t>
            </a:r>
            <a:r>
              <a:rPr lang="en-US" dirty="0" err="1">
                <a:ea typeface="ＭＳ Ｐゴシック" pitchFamily="34" charset="-128"/>
              </a:rPr>
              <a:t>een</a:t>
            </a:r>
            <a:r>
              <a:rPr lang="en-US" dirty="0">
                <a:ea typeface="ＭＳ Ｐゴシック" pitchFamily="34" charset="-128"/>
              </a:rPr>
              <a:t> </a:t>
            </a:r>
            <a:r>
              <a:rPr lang="en-US" dirty="0" err="1">
                <a:ea typeface="ＭＳ Ｐゴシック" pitchFamily="34" charset="-128"/>
              </a:rPr>
              <a:t>bruidsjurk</a:t>
            </a:r>
            <a:r>
              <a:rPr lang="en-US" baseline="0" dirty="0">
                <a:ea typeface="ＭＳ Ｐゴシック" pitchFamily="34" charset="-128"/>
              </a:rPr>
              <a:t> en </a:t>
            </a:r>
            <a:r>
              <a:rPr lang="en-US" baseline="0" dirty="0" err="1">
                <a:ea typeface="ＭＳ Ｐゴシック" pitchFamily="34" charset="-128"/>
              </a:rPr>
              <a:t>witte</a:t>
            </a:r>
            <a:r>
              <a:rPr lang="en-US" baseline="0" dirty="0">
                <a:ea typeface="ＭＳ Ｐゴシック" pitchFamily="34" charset="-128"/>
              </a:rPr>
              <a:t> </a:t>
            </a:r>
            <a:r>
              <a:rPr lang="en-US" baseline="0" dirty="0" err="1">
                <a:ea typeface="ＭＳ Ｐゴシック" pitchFamily="34" charset="-128"/>
              </a:rPr>
              <a:t>schoenen</a:t>
            </a:r>
            <a:r>
              <a:rPr lang="en-US" baseline="0" dirty="0">
                <a:ea typeface="ＭＳ Ｐゴシック" pitchFamily="34" charset="-128"/>
              </a:rPr>
              <a:t>. Ze </a:t>
            </a:r>
            <a:r>
              <a:rPr lang="en-US" baseline="0" dirty="0" err="1">
                <a:ea typeface="ＭＳ Ｐゴシック" pitchFamily="34" charset="-128"/>
              </a:rPr>
              <a:t>heeft</a:t>
            </a:r>
            <a:r>
              <a:rPr lang="en-US" baseline="0" dirty="0">
                <a:ea typeface="ＭＳ Ｐゴシック" pitchFamily="34" charset="-128"/>
              </a:rPr>
              <a:t> 10 </a:t>
            </a:r>
            <a:r>
              <a:rPr lang="en-US" baseline="0" dirty="0" err="1">
                <a:ea typeface="ＭＳ Ｐゴシック" pitchFamily="34" charset="-128"/>
              </a:rPr>
              <a:t>armen</a:t>
            </a:r>
            <a:r>
              <a:rPr lang="en-US" baseline="0" dirty="0">
                <a:ea typeface="ＭＳ Ｐゴシック" pitchFamily="34" charset="-128"/>
              </a:rPr>
              <a:t> en </a:t>
            </a:r>
            <a:r>
              <a:rPr lang="en-US" baseline="0" dirty="0" err="1">
                <a:ea typeface="ＭＳ Ｐゴシック" pitchFamily="34" charset="-128"/>
              </a:rPr>
              <a:t>benen</a:t>
            </a:r>
            <a:r>
              <a:rPr lang="en-US" baseline="0" dirty="0">
                <a:ea typeface="ＭＳ Ｐゴシック" pitchFamily="34" charset="-128"/>
              </a:rPr>
              <a:t> die </a:t>
            </a:r>
            <a:r>
              <a:rPr lang="en-US" baseline="0" dirty="0" err="1">
                <a:ea typeface="ＭＳ Ｐゴシック" pitchFamily="34" charset="-128"/>
              </a:rPr>
              <a:t>alle</a:t>
            </a:r>
            <a:r>
              <a:rPr lang="en-US" baseline="0" dirty="0">
                <a:ea typeface="ＭＳ Ｐゴシック" pitchFamily="34" charset="-128"/>
              </a:rPr>
              <a:t> </a:t>
            </a:r>
            <a:r>
              <a:rPr lang="en-US" baseline="0" dirty="0" err="1">
                <a:ea typeface="ＭＳ Ｐゴシック" pitchFamily="34" charset="-128"/>
              </a:rPr>
              <a:t>richtingen</a:t>
            </a:r>
            <a:r>
              <a:rPr lang="en-US" baseline="0" dirty="0">
                <a:ea typeface="ＭＳ Ｐゴシック" pitchFamily="34" charset="-128"/>
              </a:rPr>
              <a:t> op </a:t>
            </a:r>
            <a:r>
              <a:rPr lang="en-US" baseline="0" dirty="0" err="1">
                <a:ea typeface="ＭＳ Ｐゴシック" pitchFamily="34" charset="-128"/>
              </a:rPr>
              <a:t>gaan</a:t>
            </a:r>
            <a:r>
              <a:rPr lang="en-US" baseline="0" dirty="0">
                <a:ea typeface="ＭＳ Ｐゴシック" pitchFamily="34" charset="-128"/>
              </a:rPr>
              <a:t>. In </a:t>
            </a:r>
            <a:r>
              <a:rPr lang="en-US" baseline="0" dirty="0" err="1">
                <a:ea typeface="ＭＳ Ｐゴシック" pitchFamily="34" charset="-128"/>
              </a:rPr>
              <a:t>een</a:t>
            </a:r>
            <a:r>
              <a:rPr lang="en-US" baseline="0" dirty="0">
                <a:ea typeface="ＭＳ Ｐゴシック" pitchFamily="34" charset="-128"/>
              </a:rPr>
              <a:t> hand </a:t>
            </a:r>
            <a:r>
              <a:rPr lang="en-US" baseline="0" dirty="0" err="1">
                <a:ea typeface="ＭＳ Ｐゴシック" pitchFamily="34" charset="-128"/>
              </a:rPr>
              <a:t>houdt</a:t>
            </a:r>
            <a:r>
              <a:rPr lang="en-US" baseline="0" dirty="0">
                <a:ea typeface="ＭＳ Ｐゴシック" pitchFamily="34" charset="-128"/>
              </a:rPr>
              <a:t> </a:t>
            </a:r>
            <a:r>
              <a:rPr lang="en-US" baseline="0" dirty="0" err="1">
                <a:ea typeface="ＭＳ Ｐゴシック" pitchFamily="34" charset="-128"/>
              </a:rPr>
              <a:t>ze</a:t>
            </a:r>
            <a:r>
              <a:rPr lang="en-US" baseline="0" dirty="0">
                <a:ea typeface="ＭＳ Ｐゴシック" pitchFamily="34" charset="-128"/>
              </a:rPr>
              <a:t> </a:t>
            </a:r>
            <a:r>
              <a:rPr lang="en-US" baseline="0" dirty="0" err="1">
                <a:ea typeface="ＭＳ Ｐゴシック" pitchFamily="34" charset="-128"/>
              </a:rPr>
              <a:t>een</a:t>
            </a:r>
            <a:r>
              <a:rPr lang="en-US" baseline="0" dirty="0">
                <a:ea typeface="ＭＳ Ｐゴシック" pitchFamily="34" charset="-128"/>
              </a:rPr>
              <a:t> pen en voor </a:t>
            </a:r>
            <a:r>
              <a:rPr lang="en-US" baseline="0" dirty="0" err="1">
                <a:ea typeface="ＭＳ Ｐゴシック" pitchFamily="34" charset="-128"/>
              </a:rPr>
              <a:t>haar</a:t>
            </a:r>
            <a:r>
              <a:rPr lang="en-US" baseline="0" dirty="0">
                <a:ea typeface="ＭＳ Ｐゴシック" pitchFamily="34" charset="-128"/>
              </a:rPr>
              <a:t> </a:t>
            </a:r>
            <a:r>
              <a:rPr lang="en-US" baseline="0" dirty="0" err="1">
                <a:ea typeface="ＭＳ Ｐゴシック" pitchFamily="34" charset="-128"/>
              </a:rPr>
              <a:t>liggen</a:t>
            </a:r>
            <a:r>
              <a:rPr lang="en-US" baseline="0" dirty="0">
                <a:ea typeface="ＭＳ Ｐゴシック" pitchFamily="34" charset="-128"/>
              </a:rPr>
              <a:t> 10 </a:t>
            </a:r>
            <a:r>
              <a:rPr lang="en-US" baseline="0" dirty="0" err="1">
                <a:ea typeface="ＭＳ Ｐゴシック" pitchFamily="34" charset="-128"/>
              </a:rPr>
              <a:t>blanke</a:t>
            </a:r>
            <a:r>
              <a:rPr lang="en-US" baseline="0" dirty="0">
                <a:ea typeface="ＭＳ Ｐゴシック" pitchFamily="34" charset="-128"/>
              </a:rPr>
              <a:t> </a:t>
            </a:r>
            <a:r>
              <a:rPr lang="en-US" baseline="0" dirty="0" err="1">
                <a:ea typeface="ＭＳ Ｐゴシック" pitchFamily="34" charset="-128"/>
              </a:rPr>
              <a:t>vellen</a:t>
            </a:r>
            <a:r>
              <a:rPr lang="en-US" baseline="0" dirty="0">
                <a:ea typeface="ＭＳ Ｐゴシック" pitchFamily="34" charset="-128"/>
              </a:rPr>
              <a:t> </a:t>
            </a:r>
            <a:r>
              <a:rPr lang="en-US" baseline="0" dirty="0" err="1">
                <a:ea typeface="ＭＳ Ｐゴシック" pitchFamily="34" charset="-128"/>
              </a:rPr>
              <a:t>papier</a:t>
            </a:r>
            <a:r>
              <a:rPr lang="en-US" baseline="0" dirty="0">
                <a:ea typeface="ＭＳ Ｐゴシック" pitchFamily="34" charset="-128"/>
              </a:rPr>
              <a:t>, </a:t>
            </a:r>
            <a:r>
              <a:rPr lang="en-US" baseline="0" dirty="0" err="1">
                <a:ea typeface="ＭＳ Ｐゴシック" pitchFamily="34" charset="-128"/>
              </a:rPr>
              <a:t>te</a:t>
            </a:r>
            <a:r>
              <a:rPr lang="en-US" baseline="0" dirty="0">
                <a:ea typeface="ＭＳ Ｐゴシック" pitchFamily="34" charset="-128"/>
              </a:rPr>
              <a:t> </a:t>
            </a:r>
            <a:r>
              <a:rPr lang="en-US" baseline="0" dirty="0" err="1">
                <a:ea typeface="ＭＳ Ｐゴシック" pitchFamily="34" charset="-128"/>
              </a:rPr>
              <a:t>wachten</a:t>
            </a:r>
            <a:r>
              <a:rPr lang="en-US" baseline="0" dirty="0">
                <a:ea typeface="ＭＳ Ｐゴシック" pitchFamily="34" charset="-128"/>
              </a:rPr>
              <a:t> </a:t>
            </a:r>
            <a:r>
              <a:rPr lang="nl-NL" baseline="0" dirty="0">
                <a:ea typeface="ＭＳ Ｐゴシック" pitchFamily="34" charset="-128"/>
              </a:rPr>
              <a:t>op wat</a:t>
            </a:r>
            <a:r>
              <a:rPr lang="en-US" baseline="0" dirty="0">
                <a:ea typeface="ＭＳ Ｐゴシック" pitchFamily="34" charset="-128"/>
              </a:rPr>
              <a:t> </a:t>
            </a:r>
            <a:r>
              <a:rPr lang="en-US" baseline="0" dirty="0" err="1">
                <a:ea typeface="ＭＳ Ｐゴシック" pitchFamily="34" charset="-128"/>
              </a:rPr>
              <a:t>ze</a:t>
            </a:r>
            <a:r>
              <a:rPr lang="en-US" baseline="0" dirty="0">
                <a:ea typeface="ＭＳ Ｐゴシック" pitchFamily="34" charset="-128"/>
              </a:rPr>
              <a:t> er op </a:t>
            </a:r>
            <a:r>
              <a:rPr lang="en-US" baseline="0" dirty="0" err="1">
                <a:ea typeface="ＭＳ Ｐゴシック" pitchFamily="34" charset="-128"/>
              </a:rPr>
              <a:t>gaat</a:t>
            </a:r>
            <a:r>
              <a:rPr lang="en-US" baseline="0" dirty="0">
                <a:ea typeface="ＭＳ Ｐゴシック" pitchFamily="34" charset="-128"/>
              </a:rPr>
              <a:t> </a:t>
            </a:r>
            <a:r>
              <a:rPr lang="en-US" baseline="0" dirty="0" err="1">
                <a:ea typeface="ＭＳ Ｐゴシック" pitchFamily="34" charset="-128"/>
              </a:rPr>
              <a:t>schrijven</a:t>
            </a:r>
            <a:r>
              <a:rPr lang="en-US" baseline="0" dirty="0">
                <a:ea typeface="ＭＳ Ｐゴシック" pitchFamily="34" charset="-128"/>
              </a:rPr>
              <a:t>.</a:t>
            </a:r>
          </a:p>
          <a:p>
            <a:pPr eaLnBrk="1" hangingPunct="1">
              <a:spcBef>
                <a:spcPct val="0"/>
              </a:spcBef>
            </a:pPr>
            <a:endParaRPr lang="en-US" baseline="0" dirty="0">
              <a:ea typeface="ＭＳ Ｐゴシック" pitchFamily="34" charset="-128"/>
            </a:endParaRPr>
          </a:p>
          <a:p>
            <a:pPr eaLnBrk="1" hangingPunct="1">
              <a:spcBef>
                <a:spcPct val="0"/>
              </a:spcBef>
            </a:pPr>
            <a:r>
              <a:rPr lang="en-US" baseline="0" dirty="0">
                <a:ea typeface="ＭＳ Ｐゴシック" pitchFamily="34" charset="-128"/>
              </a:rPr>
              <a:t>(</a:t>
            </a:r>
            <a:r>
              <a:rPr lang="en-US" baseline="0" dirty="0" err="1">
                <a:ea typeface="ＭＳ Ｐゴシック" pitchFamily="34" charset="-128"/>
              </a:rPr>
              <a:t>teveel</a:t>
            </a:r>
            <a:r>
              <a:rPr lang="en-US" baseline="0" dirty="0">
                <a:ea typeface="ＭＳ Ｐゴシック" pitchFamily="34" charset="-128"/>
              </a:rPr>
              <a:t> </a:t>
            </a:r>
            <a:r>
              <a:rPr lang="en-US" baseline="0" dirty="0" err="1">
                <a:ea typeface="ＭＳ Ｐゴシック" pitchFamily="34" charset="-128"/>
              </a:rPr>
              <a:t>nieuwe</a:t>
            </a:r>
            <a:r>
              <a:rPr lang="en-US" baseline="0" dirty="0">
                <a:ea typeface="ＭＳ Ｐゴシック" pitchFamily="34" charset="-128"/>
              </a:rPr>
              <a:t> </a:t>
            </a:r>
            <a:r>
              <a:rPr lang="nl-NL" baseline="0" dirty="0">
                <a:ea typeface="ＭＳ Ｐゴシック" pitchFamily="34" charset="-128"/>
              </a:rPr>
              <a:t>ideeën,</a:t>
            </a:r>
            <a:r>
              <a:rPr lang="en-US" baseline="0" dirty="0">
                <a:ea typeface="ＭＳ Ｐゴシック" pitchFamily="34" charset="-128"/>
              </a:rPr>
              <a:t> </a:t>
            </a:r>
            <a:r>
              <a:rPr lang="en-US" baseline="0" dirty="0" err="1">
                <a:ea typeface="ＭＳ Ｐゴシック" pitchFamily="34" charset="-128"/>
              </a:rPr>
              <a:t>richtingen</a:t>
            </a:r>
            <a:r>
              <a:rPr lang="en-US" baseline="0" dirty="0">
                <a:ea typeface="ＭＳ Ｐゴシック" pitchFamily="34" charset="-128"/>
              </a:rPr>
              <a:t> </a:t>
            </a:r>
            <a:r>
              <a:rPr lang="en-US" baseline="0" dirty="0" err="1">
                <a:ea typeface="ＭＳ Ｐゴシック" pitchFamily="34" charset="-128"/>
              </a:rPr>
              <a:t>waardoor</a:t>
            </a:r>
            <a:r>
              <a:rPr lang="en-US" baseline="0" dirty="0">
                <a:ea typeface="ＭＳ Ｐゴシック" pitchFamily="34" charset="-128"/>
              </a:rPr>
              <a:t> er </a:t>
            </a:r>
            <a:r>
              <a:rPr lang="en-US" baseline="0" dirty="0" err="1">
                <a:ea typeface="ＭＳ Ｐゴシック" pitchFamily="34" charset="-128"/>
              </a:rPr>
              <a:t>niets</a:t>
            </a:r>
            <a:r>
              <a:rPr lang="en-US" baseline="0" dirty="0">
                <a:ea typeface="ＭＳ Ｐゴシック" pitchFamily="34" charset="-128"/>
              </a:rPr>
              <a:t> </a:t>
            </a:r>
            <a:r>
              <a:rPr lang="en-US" baseline="0" dirty="0" err="1">
                <a:ea typeface="ＭＳ Ｐゴシック" pitchFamily="34" charset="-128"/>
              </a:rPr>
              <a:t>gebeur</a:t>
            </a:r>
            <a:r>
              <a:rPr lang="nl-NL" baseline="0" dirty="0">
                <a:ea typeface="ＭＳ Ｐゴシック" pitchFamily="34" charset="-128"/>
              </a:rPr>
              <a:t>t</a:t>
            </a:r>
            <a:r>
              <a:rPr lang="en-US" baseline="0" dirty="0">
                <a:ea typeface="ＭＳ Ｐゴシック" pitchFamily="34" charset="-128"/>
              </a:rPr>
              <a:t>)</a:t>
            </a:r>
            <a:endParaRPr lang="en-US" dirty="0">
              <a:ea typeface="ＭＳ Ｐゴシック" pitchFamily="34" charset="-128"/>
            </a:endParaRPr>
          </a:p>
        </p:txBody>
      </p:sp>
      <p:sp>
        <p:nvSpPr>
          <p:cNvPr id="39939" name="Slide Number Placeholder 3"/>
          <p:cNvSpPr>
            <a:spLocks noGrp="1"/>
          </p:cNvSpPr>
          <p:nvPr>
            <p:ph type="sldNum" sz="quarter" idx="5"/>
          </p:nvPr>
        </p:nvSpPr>
        <p:spPr bwMode="auto">
          <a:noFill/>
          <a:ln>
            <a:miter lim="800000"/>
            <a:headEnd/>
            <a:tailEnd/>
          </a:ln>
        </p:spPr>
        <p:txBody>
          <a:bodyPr/>
          <a:lstStyle/>
          <a:p>
            <a:fld id="{25CB8427-BC8A-4598-BDE3-EC37BCEEF743}" type="slidenum">
              <a:rPr lang="en-US"/>
              <a:pPr/>
              <a:t>12</a:t>
            </a:fld>
            <a:endParaRPr lang="en-US"/>
          </a:p>
        </p:txBody>
      </p:sp>
    </p:spTree>
    <p:extLst>
      <p:ext uri="{BB962C8B-B14F-4D97-AF65-F5344CB8AC3E}">
        <p14:creationId xmlns:p14="http://schemas.microsoft.com/office/powerpoint/2010/main" val="328302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lnSpc>
                <a:spcPct val="115000"/>
              </a:lnSpc>
              <a:spcBef>
                <a:spcPct val="0"/>
              </a:spcBef>
            </a:pPr>
            <a:r>
              <a:rPr lang="en-US" dirty="0" err="1">
                <a:ea typeface="Times New Roman" pitchFamily="18" charset="0"/>
                <a:cs typeface="Calibri" pitchFamily="34" charset="0"/>
              </a:rPr>
              <a:t>Laat</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cursisten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hun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ervaringen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gedurende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meditatie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opschrijven</a:t>
            </a:r>
            <a:r>
              <a:rPr lang="en-US" baseline="0" dirty="0">
                <a:ea typeface="Times New Roman" pitchFamily="18" charset="0"/>
                <a:cs typeface="Calibri" pitchFamily="34" charset="0"/>
              </a:rPr>
              <a:t>.</a:t>
            </a:r>
          </a:p>
          <a:p>
            <a:pPr eaLnBrk="1" hangingPunct="1">
              <a:lnSpc>
                <a:spcPct val="115000"/>
              </a:lnSpc>
              <a:spcBef>
                <a:spcPct val="0"/>
              </a:spcBef>
            </a:pPr>
            <a:r>
              <a:rPr lang="en-US" baseline="0" dirty="0" err="1">
                <a:ea typeface="Times New Roman" pitchFamily="18" charset="0"/>
                <a:cs typeface="Calibri" pitchFamily="34" charset="0"/>
              </a:rPr>
              <a:t>Tevens</a:t>
            </a:r>
            <a:r>
              <a:rPr lang="en-US" baseline="0" dirty="0">
                <a:ea typeface="Times New Roman" pitchFamily="18" charset="0"/>
                <a:cs typeface="Calibri" pitchFamily="34" charset="0"/>
              </a:rPr>
              <a:t> k</a:t>
            </a:r>
            <a:r>
              <a:rPr lang="nl-NL" baseline="0" dirty="0">
                <a:ea typeface="Times New Roman" pitchFamily="18" charset="0"/>
                <a:cs typeface="Calibri" pitchFamily="34" charset="0"/>
              </a:rPr>
              <a:t>an</a:t>
            </a:r>
            <a:r>
              <a:rPr lang="en-US" baseline="0" dirty="0">
                <a:ea typeface="Times New Roman" pitchFamily="18" charset="0"/>
                <a:cs typeface="Calibri" pitchFamily="34" charset="0"/>
              </a:rPr>
              <a:t> je </a:t>
            </a:r>
            <a:r>
              <a:rPr lang="en-US" baseline="0" dirty="0" err="1">
                <a:ea typeface="Times New Roman" pitchFamily="18" charset="0"/>
                <a:cs typeface="Calibri" pitchFamily="34" charset="0"/>
              </a:rPr>
              <a:t>vragen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om</a:t>
            </a:r>
            <a:r>
              <a:rPr lang="en-US" baseline="0" dirty="0">
                <a:ea typeface="Times New Roman" pitchFamily="18" charset="0"/>
                <a:cs typeface="Calibri" pitchFamily="34" charset="0"/>
              </a:rPr>
              <a:t> op </a:t>
            </a:r>
            <a:r>
              <a:rPr lang="en-US" baseline="0" dirty="0" err="1">
                <a:ea typeface="Times New Roman" pitchFamily="18" charset="0"/>
                <a:cs typeface="Calibri" pitchFamily="34" charset="0"/>
              </a:rPr>
              <a:t>te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schrijven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waaraan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ze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kleur </a:t>
            </a:r>
            <a:r>
              <a:rPr lang="en-US" baseline="0" dirty="0" err="1">
                <a:ea typeface="Times New Roman" pitchFamily="18" charset="0"/>
                <a:cs typeface="Calibri" pitchFamily="34" charset="0"/>
              </a:rPr>
              <a:t>relateren</a:t>
            </a:r>
            <a:r>
              <a:rPr lang="en-US" baseline="0" dirty="0">
                <a:ea typeface="Times New Roman" pitchFamily="18" charset="0"/>
                <a:cs typeface="Calibri" pitchFamily="34" charset="0"/>
              </a:rPr>
              <a:t> of </a:t>
            </a:r>
            <a:r>
              <a:rPr lang="en-US" baseline="0" dirty="0" err="1">
                <a:ea typeface="Times New Roman" pitchFamily="18" charset="0"/>
                <a:cs typeface="Calibri" pitchFamily="34" charset="0"/>
              </a:rPr>
              <a:t>waaraan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kleur hun</a:t>
            </a:r>
            <a:r>
              <a:rPr lang="nl-NL" baseline="0" dirty="0">
                <a:ea typeface="Times New Roman" pitchFamily="18" charset="0"/>
                <a:cs typeface="Calibri" pitchFamily="34" charset="0"/>
              </a:rPr>
              <a:t> doet</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denken</a:t>
            </a:r>
            <a:r>
              <a:rPr lang="en-US" baseline="0" dirty="0">
                <a:ea typeface="Times New Roman" pitchFamily="18" charset="0"/>
                <a:cs typeface="Calibri" pitchFamily="34" charset="0"/>
              </a:rPr>
              <a:t>.</a:t>
            </a:r>
          </a:p>
          <a:p>
            <a:pPr eaLnBrk="1" hangingPunct="1">
              <a:lnSpc>
                <a:spcPct val="115000"/>
              </a:lnSpc>
              <a:spcBef>
                <a:spcPct val="0"/>
              </a:spcBef>
            </a:pPr>
            <a:endParaRPr lang="en-US" baseline="0" dirty="0">
              <a:ea typeface="Times New Roman" pitchFamily="18" charset="0"/>
              <a:cs typeface="Calibri" pitchFamily="34" charset="0"/>
            </a:endParaRPr>
          </a:p>
          <a:p>
            <a:pPr eaLnBrk="1" hangingPunct="1">
              <a:lnSpc>
                <a:spcPct val="115000"/>
              </a:lnSpc>
              <a:spcBef>
                <a:spcPct val="0"/>
              </a:spcBef>
            </a:pPr>
            <a:r>
              <a:rPr lang="en-US" baseline="0" dirty="0" err="1">
                <a:ea typeface="Times New Roman" pitchFamily="18" charset="0"/>
                <a:cs typeface="Calibri" pitchFamily="34" charset="0"/>
              </a:rPr>
              <a:t>Indien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gewenst</a:t>
            </a:r>
            <a:r>
              <a:rPr lang="en-US" baseline="0" dirty="0">
                <a:ea typeface="Times New Roman" pitchFamily="18" charset="0"/>
                <a:cs typeface="Calibri" pitchFamily="34" charset="0"/>
              </a:rPr>
              <a:t> k</a:t>
            </a:r>
            <a:r>
              <a:rPr lang="nl-NL" baseline="0" dirty="0" err="1">
                <a:ea typeface="Times New Roman" pitchFamily="18" charset="0"/>
                <a:cs typeface="Calibri" pitchFamily="34" charset="0"/>
              </a:rPr>
              <a:t>unnen</a:t>
            </a:r>
            <a:r>
              <a:rPr lang="nl-NL" baseline="0" dirty="0">
                <a:ea typeface="Times New Roman" pitchFamily="18" charset="0"/>
                <a:cs typeface="Calibri" pitchFamily="34" charset="0"/>
              </a:rPr>
              <a:t> </a:t>
            </a:r>
            <a:r>
              <a:rPr lang="en-US" baseline="0" dirty="0">
                <a:ea typeface="Times New Roman" pitchFamily="18" charset="0"/>
                <a:cs typeface="Calibri" pitchFamily="34" charset="0"/>
              </a:rPr>
              <a:t>de </a:t>
            </a:r>
            <a:r>
              <a:rPr lang="en-US" baseline="0" dirty="0" err="1">
                <a:ea typeface="Times New Roman" pitchFamily="18" charset="0"/>
                <a:cs typeface="Calibri" pitchFamily="34" charset="0"/>
              </a:rPr>
              <a:t>ervaringen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gedurende</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meditaties</a:t>
            </a:r>
            <a:r>
              <a:rPr lang="en-US" baseline="0" dirty="0">
                <a:ea typeface="Times New Roman" pitchFamily="18" charset="0"/>
                <a:cs typeface="Calibri" pitchFamily="34" charset="0"/>
              </a:rPr>
              <a:t> met </a:t>
            </a:r>
            <a:r>
              <a:rPr lang="en-US" baseline="0" dirty="0" err="1">
                <a:ea typeface="Times New Roman" pitchFamily="18" charset="0"/>
                <a:cs typeface="Calibri" pitchFamily="34" charset="0"/>
              </a:rPr>
              <a:t>elkaar</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gedeeld</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worden</a:t>
            </a:r>
            <a:r>
              <a:rPr lang="en-US" baseline="0" dirty="0">
                <a:ea typeface="Times New Roman" pitchFamily="18" charset="0"/>
                <a:cs typeface="Calibri" pitchFamily="34" charset="0"/>
              </a:rPr>
              <a:t>.</a:t>
            </a:r>
            <a:endParaRPr lang="en-US" dirty="0">
              <a:ea typeface="Times New Roman" pitchFamily="18" charset="0"/>
              <a:cs typeface="Calibri" pitchFamily="34" charset="0"/>
            </a:endParaRPr>
          </a:p>
          <a:p>
            <a:pPr eaLnBrk="1" hangingPunct="1">
              <a:lnSpc>
                <a:spcPct val="115000"/>
              </a:lnSpc>
              <a:spcBef>
                <a:spcPct val="0"/>
              </a:spcBef>
            </a:pPr>
            <a:endParaRPr lang="en-US" dirty="0">
              <a:solidFill>
                <a:srgbClr val="000000"/>
              </a:solidFill>
              <a:ea typeface="Times New Roman" pitchFamily="18" charset="0"/>
              <a:cs typeface="Calibri" pitchFamily="34" charset="0"/>
            </a:endParaRP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FFD0C4-5AA3-477C-A5EA-144BC569D488}" type="slidenum">
              <a:rPr lang="en-US" smtClean="0"/>
              <a:pPr fontAlgn="base">
                <a:spcBef>
                  <a:spcPct val="0"/>
                </a:spcBef>
                <a:spcAft>
                  <a:spcPct val="0"/>
                </a:spcAft>
                <a:defRPr/>
              </a:pPr>
              <a:t>2</a:t>
            </a:fld>
            <a:endParaRPr lang="en-US"/>
          </a:p>
        </p:txBody>
      </p:sp>
    </p:spTree>
    <p:extLst>
      <p:ext uri="{BB962C8B-B14F-4D97-AF65-F5344CB8AC3E}">
        <p14:creationId xmlns:p14="http://schemas.microsoft.com/office/powerpoint/2010/main" val="759366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AECCC8-F461-4F09-BA81-DECCD2165F51}" type="slidenum">
              <a:rPr lang="en-US" smtClean="0"/>
              <a:pPr fontAlgn="base">
                <a:spcBef>
                  <a:spcPct val="0"/>
                </a:spcBef>
                <a:spcAft>
                  <a:spcPct val="0"/>
                </a:spcAft>
                <a:defRPr/>
              </a:pPr>
              <a:t>3</a:t>
            </a:fld>
            <a:endParaRPr lang="en-US"/>
          </a:p>
        </p:txBody>
      </p:sp>
    </p:spTree>
    <p:extLst>
      <p:ext uri="{BB962C8B-B14F-4D97-AF65-F5344CB8AC3E}">
        <p14:creationId xmlns:p14="http://schemas.microsoft.com/office/powerpoint/2010/main" val="183064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Wit is een kleur die openheid uitstraalt, net</a:t>
            </a:r>
            <a:r>
              <a:rPr lang="en-NZ" baseline="0" dirty="0">
                <a:ea typeface="ＭＳ Ｐゴシック" pitchFamily="34" charset="-128"/>
              </a:rPr>
              <a:t> een blank vel papier</a:t>
            </a:r>
            <a:r>
              <a:rPr lang="nl-NL" baseline="0" dirty="0">
                <a:ea typeface="ＭＳ Ｐゴシック" pitchFamily="34" charset="-128"/>
              </a:rPr>
              <a:t>. J</a:t>
            </a:r>
            <a:r>
              <a:rPr lang="en-NZ" baseline="0" dirty="0">
                <a:ea typeface="ＭＳ Ｐゴシック" pitchFamily="34" charset="-128"/>
              </a:rPr>
              <a:t>e</a:t>
            </a:r>
            <a:r>
              <a:rPr lang="nl-NL" baseline="0" dirty="0">
                <a:ea typeface="ＭＳ Ｐゴシック" pitchFamily="34" charset="-128"/>
              </a:rPr>
              <a:t> kan</a:t>
            </a:r>
            <a:r>
              <a:rPr lang="en-NZ" baseline="0" dirty="0">
                <a:ea typeface="ＭＳ Ｐゴシック" pitchFamily="34" charset="-128"/>
              </a:rPr>
              <a:t> er nog </a:t>
            </a:r>
            <a:r>
              <a:rPr lang="nl-NL" baseline="0" dirty="0">
                <a:ea typeface="ＭＳ Ｐゴシック" pitchFamily="34" charset="-128"/>
              </a:rPr>
              <a:t>van </a:t>
            </a:r>
            <a:r>
              <a:rPr lang="en-NZ" baseline="0" dirty="0">
                <a:ea typeface="ＭＳ Ｐゴシック" pitchFamily="34" charset="-128"/>
              </a:rPr>
              <a:t>alles op schrijven of tekenen.</a:t>
            </a:r>
          </a:p>
          <a:p>
            <a:r>
              <a:rPr lang="en-NZ" baseline="0" dirty="0">
                <a:ea typeface="ＭＳ Ｐゴシック" pitchFamily="34" charset="-128"/>
              </a:rPr>
              <a:t>De kleur wit heeft alle kleuren in zich</a:t>
            </a:r>
            <a:r>
              <a:rPr lang="nl-NL" baseline="0" dirty="0">
                <a:ea typeface="ＭＳ Ｐゴシック" pitchFamily="34" charset="-128"/>
              </a:rPr>
              <a:t>,</a:t>
            </a:r>
            <a:r>
              <a:rPr lang="en-NZ" baseline="0" dirty="0">
                <a:ea typeface="ＭＳ Ｐゴシック" pitchFamily="34" charset="-128"/>
              </a:rPr>
              <a:t> in balans, zoals we </a:t>
            </a:r>
            <a:r>
              <a:rPr lang="nl-NL" baseline="0" dirty="0">
                <a:ea typeface="ＭＳ Ｐゴシック" pitchFamily="34" charset="-128"/>
              </a:rPr>
              <a:t>het </a:t>
            </a:r>
            <a:r>
              <a:rPr lang="en-NZ" baseline="0" dirty="0">
                <a:ea typeface="ＭＳ Ｐゴシック" pitchFamily="34" charset="-128"/>
              </a:rPr>
              <a:t>daglicht kennen.</a:t>
            </a:r>
          </a:p>
          <a:p>
            <a:r>
              <a:rPr lang="en-NZ" baseline="0" dirty="0">
                <a:ea typeface="ＭＳ Ｐゴシック" pitchFamily="34" charset="-128"/>
              </a:rPr>
              <a:t>Wit licht is wat het menselijk oog ziet als alle kleuren van het spectrum in balans gecombineerd zijn.</a:t>
            </a:r>
            <a:endParaRPr lang="en-US" u="sng" dirty="0">
              <a:ea typeface="ＭＳ Ｐゴシック" pitchFamily="34" charset="-128"/>
            </a:endParaRPr>
          </a:p>
        </p:txBody>
      </p:sp>
      <p:sp>
        <p:nvSpPr>
          <p:cNvPr id="21507" name="Slide Number Placeholder 3"/>
          <p:cNvSpPr>
            <a:spLocks noGrp="1"/>
          </p:cNvSpPr>
          <p:nvPr>
            <p:ph type="sldNum" sz="quarter" idx="5"/>
          </p:nvPr>
        </p:nvSpPr>
        <p:spPr bwMode="auto">
          <a:noFill/>
          <a:ln>
            <a:miter lim="800000"/>
            <a:headEnd/>
            <a:tailEnd/>
          </a:ln>
        </p:spPr>
        <p:txBody>
          <a:bodyPr/>
          <a:lstStyle/>
          <a:p>
            <a:fld id="{E282D25C-A5CB-45AC-AB42-DFBDF9DC08AB}" type="slidenum">
              <a:rPr lang="en-US"/>
              <a:pPr/>
              <a:t>4</a:t>
            </a:fld>
            <a:endParaRPr lang="en-US"/>
          </a:p>
        </p:txBody>
      </p:sp>
    </p:spTree>
    <p:extLst>
      <p:ext uri="{BB962C8B-B14F-4D97-AF65-F5344CB8AC3E}">
        <p14:creationId xmlns:p14="http://schemas.microsoft.com/office/powerpoint/2010/main" val="1575477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spcBef>
                <a:spcPct val="0"/>
              </a:spcBef>
            </a:pPr>
            <a:r>
              <a:rPr lang="en-NZ" i="0" dirty="0">
                <a:ea typeface="ＭＳ Ｐゴシック" pitchFamily="34" charset="-128"/>
              </a:rPr>
              <a:t>Witte kleding</a:t>
            </a:r>
            <a:r>
              <a:rPr lang="en-NZ" i="0" baseline="0" dirty="0">
                <a:ea typeface="ＭＳ Ｐゴシック" pitchFamily="34" charset="-128"/>
              </a:rPr>
              <a:t> is altijd gerelateerd geweest aan onschuld (bruid), puurheid, zuiverheid (spirituele leiders) en orde en schoon (dokters, verplegers). Mensen die vaak wit dragen zijn van natuur open van geest, sensitief en hebben een optimische kijk op het leven. Ze zijn ook vaak </a:t>
            </a:r>
            <a:r>
              <a:rPr lang="nl-NL" i="0" baseline="0" dirty="0">
                <a:ea typeface="ＭＳ Ｐゴシック" pitchFamily="34" charset="-128"/>
              </a:rPr>
              <a:t>gevoelig</a:t>
            </a:r>
            <a:r>
              <a:rPr lang="en-NZ" i="0" baseline="0" dirty="0">
                <a:ea typeface="ＭＳ Ｐゴシック" pitchFamily="34" charset="-128"/>
              </a:rPr>
              <a:t> voor hun omgeving of</a:t>
            </a:r>
            <a:r>
              <a:rPr lang="nl-NL" i="0" baseline="0" dirty="0">
                <a:ea typeface="ＭＳ Ｐゴシック" pitchFamily="34" charset="-128"/>
              </a:rPr>
              <a:t> voor</a:t>
            </a:r>
            <a:r>
              <a:rPr lang="en-NZ" i="0" baseline="0" dirty="0">
                <a:ea typeface="ＭＳ Ｐゴシック" pitchFamily="34" charset="-128"/>
              </a:rPr>
              <a:t> de emoties van anderen en dit kan hun kwetsbaar maken. Het wordt ook vaak gezien als de kleur van helers of zieners.</a:t>
            </a:r>
            <a:endParaRPr lang="en-US" u="sng" dirty="0">
              <a:ea typeface="ＭＳ Ｐゴシック" pitchFamily="34" charset="-128"/>
            </a:endParaRPr>
          </a:p>
        </p:txBody>
      </p:sp>
      <p:sp>
        <p:nvSpPr>
          <p:cNvPr id="23555" name="Slide Number Placeholder 3"/>
          <p:cNvSpPr>
            <a:spLocks noGrp="1"/>
          </p:cNvSpPr>
          <p:nvPr>
            <p:ph type="sldNum" sz="quarter" idx="5"/>
          </p:nvPr>
        </p:nvSpPr>
        <p:spPr bwMode="auto">
          <a:noFill/>
          <a:ln>
            <a:miter lim="800000"/>
            <a:headEnd/>
            <a:tailEnd/>
          </a:ln>
        </p:spPr>
        <p:txBody>
          <a:bodyPr/>
          <a:lstStyle/>
          <a:p>
            <a:fld id="{8B32FFA0-F032-4476-B6FD-218686FB4AF7}" type="slidenum">
              <a:rPr lang="en-US"/>
              <a:pPr/>
              <a:t>5</a:t>
            </a:fld>
            <a:endParaRPr lang="en-US"/>
          </a:p>
        </p:txBody>
      </p:sp>
    </p:spTree>
    <p:extLst>
      <p:ext uri="{BB962C8B-B14F-4D97-AF65-F5344CB8AC3E}">
        <p14:creationId xmlns:p14="http://schemas.microsoft.com/office/powerpoint/2010/main" val="577227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Het is een kwetsbare</a:t>
            </a:r>
            <a:r>
              <a:rPr lang="en-NZ" baseline="0" dirty="0">
                <a:ea typeface="ＭＳ Ｐゴシック" pitchFamily="34" charset="-128"/>
              </a:rPr>
              <a:t> kleur</a:t>
            </a:r>
            <a:r>
              <a:rPr lang="nl-NL" baseline="0" dirty="0">
                <a:ea typeface="ＭＳ Ｐゴシック" pitchFamily="34" charset="-128"/>
              </a:rPr>
              <a:t>,</a:t>
            </a:r>
            <a:r>
              <a:rPr lang="en-NZ" baseline="0" dirty="0">
                <a:ea typeface="ＭＳ Ｐゴシック" pitchFamily="34" charset="-128"/>
              </a:rPr>
              <a:t> omdat het zo makkelijk vuil wordt, letterlijk en figuurlijk</a:t>
            </a:r>
            <a:r>
              <a:rPr lang="nl-NL" baseline="0" dirty="0">
                <a:ea typeface="ＭＳ Ｐゴシック" pitchFamily="34" charset="-128"/>
              </a:rPr>
              <a:t>. Tegelijkertijd</a:t>
            </a:r>
            <a:r>
              <a:rPr lang="en-NZ" baseline="0" dirty="0">
                <a:ea typeface="ＭＳ Ｐゴシック" pitchFamily="34" charset="-128"/>
              </a:rPr>
              <a:t> ook een positieve kleur</a:t>
            </a:r>
            <a:r>
              <a:rPr lang="nl-NL" baseline="0" dirty="0">
                <a:ea typeface="ＭＳ Ｐゴシック" pitchFamily="34" charset="-128"/>
              </a:rPr>
              <a:t>. Altijd </a:t>
            </a:r>
            <a:r>
              <a:rPr lang="en-NZ" baseline="0" dirty="0">
                <a:ea typeface="ＭＳ Ｐゴシック" pitchFamily="34" charset="-128"/>
              </a:rPr>
              <a:t>open </a:t>
            </a:r>
            <a:r>
              <a:rPr lang="nl-NL" baseline="0" dirty="0">
                <a:ea typeface="ＭＳ Ｐゴシック" pitchFamily="34" charset="-128"/>
              </a:rPr>
              <a:t>staan </a:t>
            </a:r>
            <a:r>
              <a:rPr lang="en-NZ" baseline="0" dirty="0">
                <a:ea typeface="ＭＳ Ｐゴシック" pitchFamily="34" charset="-128"/>
              </a:rPr>
              <a:t>voor nieuwe dingen, idee</a:t>
            </a:r>
            <a:r>
              <a:rPr lang="nl-NL" baseline="0" dirty="0" err="1">
                <a:ea typeface="ＭＳ Ｐゴシック" pitchFamily="34" charset="-128"/>
              </a:rPr>
              <a:t>ën</a:t>
            </a:r>
            <a:r>
              <a:rPr lang="en-NZ" baseline="0" dirty="0">
                <a:ea typeface="ＭＳ Ｐゴシック" pitchFamily="34" charset="-128"/>
              </a:rPr>
              <a:t>.</a:t>
            </a:r>
          </a:p>
          <a:p>
            <a:r>
              <a:rPr lang="en-NZ" baseline="0" dirty="0">
                <a:ea typeface="ＭＳ Ｐゴシック" pitchFamily="34" charset="-128"/>
              </a:rPr>
              <a:t>Let op dat anderen zich ongemakkelijk kunnen voelen als je overwegend wit draagt</a:t>
            </a:r>
            <a:r>
              <a:rPr lang="nl-NL" baseline="0" dirty="0">
                <a:ea typeface="ＭＳ Ｐゴシック" pitchFamily="34" charset="-128"/>
              </a:rPr>
              <a:t>,</a:t>
            </a:r>
            <a:r>
              <a:rPr lang="en-NZ" baseline="0" dirty="0">
                <a:ea typeface="ＭＳ Ｐゴシック" pitchFamily="34" charset="-128"/>
              </a:rPr>
              <a:t> omdat het dan ook een uitstraling kan geven van superieur zijn en niet makkelijk toegankelijk.</a:t>
            </a:r>
            <a:endParaRPr lang="en-US" u="sng" dirty="0">
              <a:ea typeface="ＭＳ Ｐゴシック" pitchFamily="34" charset="-128"/>
            </a:endParaRPr>
          </a:p>
        </p:txBody>
      </p:sp>
      <p:sp>
        <p:nvSpPr>
          <p:cNvPr id="25603" name="Slide Number Placeholder 3"/>
          <p:cNvSpPr>
            <a:spLocks noGrp="1"/>
          </p:cNvSpPr>
          <p:nvPr>
            <p:ph type="sldNum" sz="quarter" idx="5"/>
          </p:nvPr>
        </p:nvSpPr>
        <p:spPr bwMode="auto">
          <a:noFill/>
          <a:ln>
            <a:miter lim="800000"/>
            <a:headEnd/>
            <a:tailEnd/>
          </a:ln>
        </p:spPr>
        <p:txBody>
          <a:bodyPr/>
          <a:lstStyle/>
          <a:p>
            <a:fld id="{60A8AF95-58DF-40CD-B221-FC47599A29C0}" type="slidenum">
              <a:rPr lang="en-US"/>
              <a:pPr/>
              <a:t>6</a:t>
            </a:fld>
            <a:endParaRPr lang="en-US"/>
          </a:p>
        </p:txBody>
      </p:sp>
    </p:spTree>
    <p:extLst>
      <p:ext uri="{BB962C8B-B14F-4D97-AF65-F5344CB8AC3E}">
        <p14:creationId xmlns:p14="http://schemas.microsoft.com/office/powerpoint/2010/main" val="127215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spcBef>
                <a:spcPct val="0"/>
              </a:spcBef>
            </a:pPr>
            <a:r>
              <a:rPr lang="en-NZ" dirty="0">
                <a:ea typeface="ＭＳ Ｐゴシック" pitchFamily="34" charset="-128"/>
              </a:rPr>
              <a:t>Wit</a:t>
            </a:r>
            <a:r>
              <a:rPr lang="en-NZ" baseline="0" dirty="0">
                <a:ea typeface="ＭＳ Ｐゴシック" pitchFamily="34" charset="-128"/>
              </a:rPr>
              <a:t> wordt gezien als de kleur van spiritualiteit, de kleur van onschuld. Vaak zie je spirituele meesters in het wit geschilderd op schilderijen. Het is de kleur van openheid, denk aan het blank</a:t>
            </a:r>
            <a:r>
              <a:rPr lang="nl-NL" baseline="0" dirty="0">
                <a:ea typeface="ＭＳ Ｐゴシック" pitchFamily="34" charset="-128"/>
              </a:rPr>
              <a:t>e</a:t>
            </a:r>
            <a:r>
              <a:rPr lang="en-NZ" baseline="0" dirty="0">
                <a:ea typeface="ＭＳ Ｐゴシック" pitchFamily="34" charset="-128"/>
              </a:rPr>
              <a:t> vel papier. In alle religies wordt wit licht gezien als een doel, verlicht zijn, het licht zien</a:t>
            </a:r>
            <a:r>
              <a:rPr lang="nl-NL" baseline="0" dirty="0">
                <a:ea typeface="ＭＳ Ｐゴシック" pitchFamily="34" charset="-128"/>
              </a:rPr>
              <a:t>. Om die reden</a:t>
            </a:r>
            <a:r>
              <a:rPr lang="en-NZ" baseline="0" dirty="0">
                <a:ea typeface="ＭＳ Ｐゴシック" pitchFamily="34" charset="-128"/>
              </a:rPr>
              <a:t> is het de kleur van spiritualiteit. Ook de kleur van onschuld (de bruid, maagelijkheid) en</a:t>
            </a:r>
            <a:r>
              <a:rPr lang="nl-NL" baseline="0" dirty="0">
                <a:ea typeface="ＭＳ Ｐゴシック" pitchFamily="34" charset="-128"/>
              </a:rPr>
              <a:t> een</a:t>
            </a:r>
            <a:r>
              <a:rPr lang="en-NZ" baseline="0" dirty="0">
                <a:ea typeface="ＭＳ Ｐゴシック" pitchFamily="34" charset="-128"/>
              </a:rPr>
              <a:t> nieuw begin. Als mensen in het westen sterven draagt iedereen zwart</a:t>
            </a:r>
            <a:r>
              <a:rPr lang="nl-NL" baseline="0" dirty="0">
                <a:ea typeface="ＭＳ Ｐゴシック" pitchFamily="34" charset="-128"/>
              </a:rPr>
              <a:t>. In </a:t>
            </a:r>
            <a:r>
              <a:rPr lang="en-NZ" baseline="0" dirty="0">
                <a:ea typeface="ＭＳ Ｐゴシック" pitchFamily="34" charset="-128"/>
              </a:rPr>
              <a:t>India </a:t>
            </a:r>
            <a:r>
              <a:rPr lang="nl-NL" baseline="0" dirty="0">
                <a:ea typeface="ＭＳ Ｐゴシック" pitchFamily="34" charset="-128"/>
              </a:rPr>
              <a:t>draagt </a:t>
            </a:r>
            <a:r>
              <a:rPr lang="en-NZ" baseline="0" dirty="0">
                <a:ea typeface="ＭＳ Ｐゴシック" pitchFamily="34" charset="-128"/>
              </a:rPr>
              <a:t>iedereen </a:t>
            </a:r>
            <a:r>
              <a:rPr lang="nl-NL" baseline="0" dirty="0">
                <a:ea typeface="ＭＳ Ｐゴシック" pitchFamily="34" charset="-128"/>
              </a:rPr>
              <a:t>echter </a:t>
            </a:r>
            <a:r>
              <a:rPr lang="en-NZ" baseline="0" dirty="0">
                <a:ea typeface="ＭＳ Ｐゴシック" pitchFamily="34" charset="-128"/>
              </a:rPr>
              <a:t>wit</a:t>
            </a:r>
            <a:r>
              <a:rPr lang="nl-NL" baseline="0" dirty="0">
                <a:ea typeface="ＭＳ Ｐゴシック" pitchFamily="34" charset="-128"/>
              </a:rPr>
              <a:t>, </a:t>
            </a:r>
            <a:r>
              <a:rPr lang="en-NZ" baseline="0" dirty="0">
                <a:ea typeface="ＭＳ Ｐゴシック" pitchFamily="34" charset="-128"/>
              </a:rPr>
              <a:t>omdat het als een nieuw begin wordt gezien.</a:t>
            </a:r>
            <a:endParaRPr lang="en-US" u="sng" dirty="0">
              <a:ea typeface="ＭＳ Ｐゴシック" pitchFamily="34" charset="-128"/>
            </a:endParaRPr>
          </a:p>
        </p:txBody>
      </p:sp>
      <p:sp>
        <p:nvSpPr>
          <p:cNvPr id="27651" name="Slide Number Placeholder 3"/>
          <p:cNvSpPr>
            <a:spLocks noGrp="1"/>
          </p:cNvSpPr>
          <p:nvPr>
            <p:ph type="sldNum" sz="quarter" idx="5"/>
          </p:nvPr>
        </p:nvSpPr>
        <p:spPr bwMode="auto">
          <a:noFill/>
          <a:ln>
            <a:miter lim="800000"/>
            <a:headEnd/>
            <a:tailEnd/>
          </a:ln>
        </p:spPr>
        <p:txBody>
          <a:bodyPr/>
          <a:lstStyle/>
          <a:p>
            <a:fld id="{B36361D0-D6BA-43A9-843A-3A53E0172F8C}" type="slidenum">
              <a:rPr lang="en-US"/>
              <a:pPr/>
              <a:t>7</a:t>
            </a:fld>
            <a:endParaRPr lang="en-US"/>
          </a:p>
        </p:txBody>
      </p:sp>
    </p:spTree>
    <p:extLst>
      <p:ext uri="{BB962C8B-B14F-4D97-AF65-F5344CB8AC3E}">
        <p14:creationId xmlns:p14="http://schemas.microsoft.com/office/powerpoint/2010/main" val="714264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spcBef>
                <a:spcPct val="0"/>
              </a:spcBef>
            </a:pPr>
            <a:r>
              <a:rPr lang="en-NZ" dirty="0">
                <a:ea typeface="ＭＳ Ｐゴシック" pitchFamily="34" charset="-128"/>
              </a:rPr>
              <a:t>Wit is een positieve kleur, het ziet </a:t>
            </a:r>
            <a:r>
              <a:rPr lang="nl-NL" dirty="0">
                <a:ea typeface="ＭＳ Ｐゴシック" pitchFamily="34" charset="-128"/>
              </a:rPr>
              <a:t>overal </a:t>
            </a:r>
            <a:r>
              <a:rPr lang="en-NZ" dirty="0">
                <a:ea typeface="ＭＳ Ｐゴシック" pitchFamily="34" charset="-128"/>
              </a:rPr>
              <a:t>het positieve</a:t>
            </a:r>
            <a:r>
              <a:rPr lang="nl-NL" dirty="0">
                <a:ea typeface="ＭＳ Ｐゴシック" pitchFamily="34" charset="-128"/>
              </a:rPr>
              <a:t> van</a:t>
            </a:r>
            <a:r>
              <a:rPr lang="en-NZ" dirty="0">
                <a:ea typeface="ＭＳ Ｐゴシック" pitchFamily="34" charset="-128"/>
              </a:rPr>
              <a:t> in. Als we</a:t>
            </a:r>
            <a:r>
              <a:rPr lang="en-NZ" baseline="0" dirty="0">
                <a:ea typeface="ＭＳ Ｐゴシック" pitchFamily="34" charset="-128"/>
              </a:rPr>
              <a:t> naar zwart kijken in vergelijk</a:t>
            </a:r>
            <a:r>
              <a:rPr lang="nl-NL" baseline="0" dirty="0" err="1">
                <a:ea typeface="ＭＳ Ｐゴシック" pitchFamily="34" charset="-128"/>
              </a:rPr>
              <a:t>ing</a:t>
            </a:r>
            <a:r>
              <a:rPr lang="en-NZ" baseline="0" dirty="0">
                <a:ea typeface="ＭＳ Ｐゴシック" pitchFamily="34" charset="-128"/>
              </a:rPr>
              <a:t> met wit, dan wordt zwart vaak gezien als een negatieve kleur en wit als</a:t>
            </a:r>
            <a:r>
              <a:rPr lang="nl-NL" baseline="0" dirty="0">
                <a:ea typeface="ＭＳ Ｐゴシック" pitchFamily="34" charset="-128"/>
              </a:rPr>
              <a:t> een</a:t>
            </a:r>
            <a:r>
              <a:rPr lang="en-NZ" baseline="0" dirty="0">
                <a:ea typeface="ＭＳ Ｐゴシック" pitchFamily="34" charset="-128"/>
              </a:rPr>
              <a:t> positie</a:t>
            </a:r>
            <a:r>
              <a:rPr lang="nl-NL" baseline="0" dirty="0" err="1">
                <a:ea typeface="ＭＳ Ｐゴシック" pitchFamily="34" charset="-128"/>
              </a:rPr>
              <a:t>ve</a:t>
            </a:r>
            <a:r>
              <a:rPr lang="nl-NL" baseline="0" dirty="0">
                <a:ea typeface="ＭＳ Ｐゴシック" pitchFamily="34" charset="-128"/>
              </a:rPr>
              <a:t> kleur. Denk</a:t>
            </a:r>
            <a:r>
              <a:rPr lang="en-NZ" baseline="0" dirty="0">
                <a:ea typeface="ＭＳ Ｐゴシック" pitchFamily="34" charset="-128"/>
              </a:rPr>
              <a:t> aan de witte ridder op zijn witte paard die een reddende funktie heeft</a:t>
            </a:r>
            <a:r>
              <a:rPr lang="nl-NL" baseline="0" dirty="0">
                <a:ea typeface="ＭＳ Ｐゴシック" pitchFamily="34" charset="-128"/>
              </a:rPr>
              <a:t> --&gt;</a:t>
            </a:r>
            <a:r>
              <a:rPr lang="en-NZ" baseline="0" dirty="0">
                <a:ea typeface="ＭＳ Ｐゴシック" pitchFamily="34" charset="-128"/>
              </a:rPr>
              <a:t>positief.</a:t>
            </a:r>
          </a:p>
          <a:p>
            <a:pPr eaLnBrk="1" hangingPunct="1">
              <a:spcBef>
                <a:spcPct val="0"/>
              </a:spcBef>
            </a:pPr>
            <a:r>
              <a:rPr lang="en-NZ" baseline="0" dirty="0">
                <a:ea typeface="ＭＳ Ｐゴシック" pitchFamily="34" charset="-128"/>
              </a:rPr>
              <a:t>Wit is vaak een kwetsbare kleur. Als je teveel wit draagt</a:t>
            </a:r>
            <a:r>
              <a:rPr lang="nl-NL" baseline="0" dirty="0">
                <a:ea typeface="ＭＳ Ｐゴシック" pitchFamily="34" charset="-128"/>
              </a:rPr>
              <a:t>, </a:t>
            </a:r>
            <a:r>
              <a:rPr lang="en-NZ" baseline="0" dirty="0">
                <a:ea typeface="ＭＳ Ｐゴシック" pitchFamily="34" charset="-128"/>
              </a:rPr>
              <a:t>dan word</a:t>
            </a:r>
            <a:r>
              <a:rPr lang="nl-NL" baseline="0" dirty="0">
                <a:ea typeface="ＭＳ Ｐゴシック" pitchFamily="34" charset="-128"/>
              </a:rPr>
              <a:t> </a:t>
            </a:r>
            <a:r>
              <a:rPr lang="en-NZ" baseline="0" dirty="0">
                <a:ea typeface="ＭＳ Ｐゴシック" pitchFamily="34" charset="-128"/>
              </a:rPr>
              <a:t>je erg kwetsbaar voor alle emoties van anderen. Dit kan dan leiden to</a:t>
            </a:r>
            <a:r>
              <a:rPr lang="nl-NL" baseline="0" dirty="0">
                <a:ea typeface="ＭＳ Ｐゴシック" pitchFamily="34" charset="-128"/>
              </a:rPr>
              <a:t>t </a:t>
            </a:r>
            <a:r>
              <a:rPr lang="en-NZ" baseline="0" dirty="0">
                <a:ea typeface="ＭＳ Ｐゴシック" pitchFamily="34" charset="-128"/>
              </a:rPr>
              <a:t>vermoeidheid en als je erg moe wordt dan wordt zelfs je huid wit, je ziet bleekjes.</a:t>
            </a:r>
            <a:endParaRPr lang="en-US" u="sng" dirty="0">
              <a:ea typeface="ＭＳ Ｐゴシック" pitchFamily="34" charset="-128"/>
            </a:endParaRPr>
          </a:p>
        </p:txBody>
      </p:sp>
      <p:sp>
        <p:nvSpPr>
          <p:cNvPr id="29699" name="Slide Number Placeholder 3"/>
          <p:cNvSpPr>
            <a:spLocks noGrp="1"/>
          </p:cNvSpPr>
          <p:nvPr>
            <p:ph type="sldNum" sz="quarter" idx="5"/>
          </p:nvPr>
        </p:nvSpPr>
        <p:spPr bwMode="auto">
          <a:noFill/>
          <a:ln>
            <a:miter lim="800000"/>
            <a:headEnd/>
            <a:tailEnd/>
          </a:ln>
        </p:spPr>
        <p:txBody>
          <a:bodyPr/>
          <a:lstStyle/>
          <a:p>
            <a:fld id="{AE429815-9891-451D-B1BD-C67ABF9756C9}" type="slidenum">
              <a:rPr lang="en-US"/>
              <a:pPr/>
              <a:t>8</a:t>
            </a:fld>
            <a:endParaRPr lang="en-US"/>
          </a:p>
        </p:txBody>
      </p:sp>
    </p:spTree>
    <p:extLst>
      <p:ext uri="{BB962C8B-B14F-4D97-AF65-F5344CB8AC3E}">
        <p14:creationId xmlns:p14="http://schemas.microsoft.com/office/powerpoint/2010/main" val="208688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Omdat het een kleur</a:t>
            </a:r>
            <a:r>
              <a:rPr lang="en-NZ" baseline="0" dirty="0">
                <a:ea typeface="ＭＳ Ｐゴシック" pitchFamily="34" charset="-128"/>
              </a:rPr>
              <a:t> is die open</a:t>
            </a:r>
            <a:r>
              <a:rPr lang="nl-NL" baseline="0" dirty="0" err="1">
                <a:ea typeface="ＭＳ Ｐゴシック" pitchFamily="34" charset="-128"/>
              </a:rPr>
              <a:t>heid</a:t>
            </a:r>
            <a:r>
              <a:rPr lang="en-NZ" baseline="0" dirty="0">
                <a:ea typeface="ＭＳ Ｐゴシック" pitchFamily="34" charset="-128"/>
              </a:rPr>
              <a:t> van geest reflecteert, kan het makkelijk verandering accepteren en een nieuwe richting inslaan.</a:t>
            </a:r>
          </a:p>
          <a:p>
            <a:r>
              <a:rPr lang="en-NZ" baseline="0" dirty="0">
                <a:ea typeface="ＭＳ Ｐゴシック" pitchFamily="34" charset="-128"/>
              </a:rPr>
              <a:t>Deze kleur reflecteert ook schoon, onaangeroerd en daarom werd het veel gebruikt in ziekenhuizen</a:t>
            </a:r>
            <a:r>
              <a:rPr lang="nl-NL" baseline="0" dirty="0">
                <a:ea typeface="ＭＳ Ｐゴシック" pitchFamily="34" charset="-128"/>
              </a:rPr>
              <a:t> en in </a:t>
            </a:r>
            <a:r>
              <a:rPr lang="en-NZ" baseline="0" dirty="0">
                <a:ea typeface="ＭＳ Ｐゴシック" pitchFamily="34" charset="-128"/>
              </a:rPr>
              <a:t>uniformen van dokters en verplegend personeel. Het wordt nu minder toegespast</a:t>
            </a:r>
            <a:r>
              <a:rPr lang="nl-NL" baseline="0" dirty="0">
                <a:ea typeface="ＭＳ Ｐゴシック" pitchFamily="34" charset="-128"/>
              </a:rPr>
              <a:t>,</a:t>
            </a:r>
            <a:r>
              <a:rPr lang="en-NZ" baseline="0" dirty="0">
                <a:ea typeface="ＭＳ Ｐゴシック" pitchFamily="34" charset="-128"/>
              </a:rPr>
              <a:t> omdat het ook een koele uitstraling kan hebben waar</a:t>
            </a:r>
            <a:r>
              <a:rPr lang="nl-NL" baseline="0" dirty="0">
                <a:ea typeface="ＭＳ Ｐゴシック" pitchFamily="34" charset="-128"/>
              </a:rPr>
              <a:t>door</a:t>
            </a:r>
            <a:r>
              <a:rPr lang="en-NZ" baseline="0" dirty="0">
                <a:ea typeface="ＭＳ Ｐゴシック" pitchFamily="34" charset="-128"/>
              </a:rPr>
              <a:t> men</a:t>
            </a:r>
            <a:r>
              <a:rPr lang="nl-NL" baseline="0" dirty="0">
                <a:ea typeface="ＭＳ Ｐゴシック" pitchFamily="34" charset="-128"/>
              </a:rPr>
              <a:t> </a:t>
            </a:r>
            <a:r>
              <a:rPr lang="en-NZ" baseline="0" dirty="0">
                <a:ea typeface="ＭＳ Ｐゴシック" pitchFamily="34" charset="-128"/>
              </a:rPr>
              <a:t>als superieur en ongenaakbaar</a:t>
            </a:r>
            <a:r>
              <a:rPr lang="nl-NL" baseline="0" dirty="0">
                <a:ea typeface="ＭＳ Ｐゴシック" pitchFamily="34" charset="-128"/>
              </a:rPr>
              <a:t> wordt gezien.</a:t>
            </a:r>
            <a:endParaRPr lang="en-US" u="sng" dirty="0">
              <a:ea typeface="ＭＳ Ｐゴシック" pitchFamily="34" charset="-128"/>
            </a:endParaRPr>
          </a:p>
        </p:txBody>
      </p:sp>
      <p:sp>
        <p:nvSpPr>
          <p:cNvPr id="31747" name="Slide Number Placeholder 3"/>
          <p:cNvSpPr>
            <a:spLocks noGrp="1"/>
          </p:cNvSpPr>
          <p:nvPr>
            <p:ph type="sldNum" sz="quarter" idx="5"/>
          </p:nvPr>
        </p:nvSpPr>
        <p:spPr bwMode="auto">
          <a:noFill/>
          <a:ln>
            <a:miter lim="800000"/>
            <a:headEnd/>
            <a:tailEnd/>
          </a:ln>
        </p:spPr>
        <p:txBody>
          <a:bodyPr/>
          <a:lstStyle/>
          <a:p>
            <a:fld id="{06CE112B-8C6A-4990-9758-C5F273D1C290}" type="slidenum">
              <a:rPr lang="en-US"/>
              <a:pPr/>
              <a:t>9</a:t>
            </a:fld>
            <a:endParaRPr lang="en-US"/>
          </a:p>
        </p:txBody>
      </p:sp>
    </p:spTree>
    <p:extLst>
      <p:ext uri="{BB962C8B-B14F-4D97-AF65-F5344CB8AC3E}">
        <p14:creationId xmlns:p14="http://schemas.microsoft.com/office/powerpoint/2010/main" val="583126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B2F1C59-5D46-42C7-9555-9D6F45118392}"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46580E2-4800-4A54-B1C5-132ED88ABC1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C965D1-F10B-4298-9945-5BBC0F80C7C3}"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C01A567-2C83-402D-842B-A12B7B3E708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970860-CE61-4A32-9A8A-7E2670748C9C}"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ED4BDA2-D62B-49A1-A723-E0DB34B4A5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BB104F1-5111-4CAE-851D-A04C17394932}"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B335240-8BA9-4132-8FAF-70873B99D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48E2391-5DF7-44B9-8438-01CED43B5DB4}"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CBB9E39-8071-4ABC-A8F4-BE0F2C5100B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D301676-2D97-4701-A042-16C580FB096A}"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2D0A759-493D-48A1-89A8-2D076ED206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70CBA9C-C8B9-430A-9322-28DC1C10E56C}" type="datetimeFigureOut">
              <a:rPr lang="en-US"/>
              <a:pPr>
                <a:defRPr/>
              </a:pPr>
              <a:t>5/22/19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C434B8B-413A-4AF2-82BD-B119952B21D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7C73E4A-A793-4EBC-82D4-A06C897FBD33}" type="datetimeFigureOut">
              <a:rPr lang="en-US"/>
              <a:pPr>
                <a:defRPr/>
              </a:pPr>
              <a:t>5/22/19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DE9A98C-EE62-415D-8E54-251706EE947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3823A9-675C-431A-8818-00B07E855FB1}" type="datetimeFigureOut">
              <a:rPr lang="en-US"/>
              <a:pPr>
                <a:defRPr/>
              </a:pPr>
              <a:t>5/22/19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D514B19-92F1-44E8-B580-B59D33C6E0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760C289-92AC-4EA3-BC68-F4FA2B220CA7}"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E67825C-BFDD-46B2-8EA5-A38E36A7A8C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95A2A3B-0212-41C7-8227-02C80838BE30}"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656043C-A37D-492D-BD66-AC6EF232838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6000" r="-6000"/>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84757B4-8FF0-4975-85F7-CBAFA7009337}" type="datetimeFigureOut">
              <a:rPr lang="en-US"/>
              <a:pPr>
                <a:defRPr/>
              </a:pPr>
              <a:t>5/22/19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pic>
        <p:nvPicPr>
          <p:cNvPr id="7" name="Picture 6" descr="logo w-o - final"/>
          <p:cNvPicPr>
            <a:picLocks noChangeAspect="1" noChangeArrowheads="1"/>
          </p:cNvPicPr>
          <p:nvPr userDrawn="1"/>
        </p:nvPicPr>
        <p:blipFill>
          <a:blip r:embed="rId14" cstate="print"/>
          <a:srcRect t="37668" b="30942"/>
          <a:stretch>
            <a:fillRect/>
          </a:stretch>
        </p:blipFill>
        <p:spPr bwMode="auto">
          <a:xfrm>
            <a:off x="6542856" y="6301630"/>
            <a:ext cx="2133600" cy="43973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jpeg"/><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10.jpe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image" Target="../media/image11.jpe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image" Target="../media/image12.png"/><Relationship Id="rId4"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4.jpe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5.jpe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6.jpe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7.jpe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8.jpe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image" Target="../media/image9.jpe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55650" y="2492375"/>
            <a:ext cx="7772400" cy="1470025"/>
          </a:xfrm>
        </p:spPr>
        <p:txBody>
          <a:bodyPr/>
          <a:lstStyle/>
          <a:p>
            <a:pPr eaLnBrk="1" hangingPunct="1"/>
            <a:r>
              <a:rPr lang="en-US" dirty="0" err="1">
                <a:solidFill>
                  <a:srgbClr val="FFFF99"/>
                </a:solidFill>
              </a:rPr>
              <a:t>Meditatie</a:t>
            </a:r>
            <a:endParaRPr lang="en-US" dirty="0">
              <a:solidFill>
                <a:srgbClr val="FFFF99"/>
              </a:solidFill>
            </a:endParaRPr>
          </a:p>
        </p:txBody>
      </p:sp>
      <p:pic>
        <p:nvPicPr>
          <p:cNvPr id="3076" name="Picture 6" descr="meditation.jpg"/>
          <p:cNvPicPr>
            <a:picLocks noChangeAspect="1"/>
          </p:cNvPicPr>
          <p:nvPr>
            <p:custDataLst>
              <p:tags r:id="rId2"/>
            </p:custDataLst>
          </p:nvPr>
        </p:nvPicPr>
        <p:blipFill>
          <a:blip r:embed="rId6" cstate="print"/>
          <a:srcRect/>
          <a:stretch>
            <a:fillRect/>
          </a:stretch>
        </p:blipFill>
        <p:spPr bwMode="auto">
          <a:xfrm>
            <a:off x="0" y="0"/>
            <a:ext cx="2286000" cy="2857500"/>
          </a:xfrm>
          <a:prstGeom prst="rect">
            <a:avLst/>
          </a:prstGeom>
          <a:noFill/>
          <a:ln w="9525">
            <a:noFill/>
            <a:miter lim="800000"/>
            <a:headEnd/>
            <a:tailEnd/>
          </a:ln>
        </p:spPr>
      </p:pic>
      <p:pic>
        <p:nvPicPr>
          <p:cNvPr id="3077" name="Picture 7" descr="meditation.jpg"/>
          <p:cNvPicPr>
            <a:picLocks noChangeAspect="1"/>
          </p:cNvPicPr>
          <p:nvPr>
            <p:custDataLst>
              <p:tags r:id="rId3"/>
            </p:custDataLst>
          </p:nvPr>
        </p:nvPicPr>
        <p:blipFill>
          <a:blip r:embed="rId6" cstate="print"/>
          <a:srcRect/>
          <a:stretch>
            <a:fillRect/>
          </a:stretch>
        </p:blipFill>
        <p:spPr bwMode="auto">
          <a:xfrm>
            <a:off x="6858000" y="0"/>
            <a:ext cx="2286000" cy="2857500"/>
          </a:xfrm>
          <a:prstGeom prst="rect">
            <a:avLst/>
          </a:prstGeom>
          <a:noFill/>
          <a:ln w="9525">
            <a:noFill/>
            <a:miter lim="800000"/>
            <a:headEnd/>
            <a:tailEnd/>
          </a:ln>
        </p:spPr>
      </p:pic>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dirty="0">
                <a:solidFill>
                  <a:srgbClr val="FFFF99"/>
                </a:solidFill>
                <a:ea typeface="ＭＳ Ｐゴシック" pitchFamily="34" charset="-128"/>
              </a:rPr>
              <a:t> Wit  </a:t>
            </a:r>
            <a:r>
              <a:rPr lang="en-US" dirty="0" err="1">
                <a:solidFill>
                  <a:srgbClr val="FFFF99"/>
                </a:solidFill>
                <a:ea typeface="ＭＳ Ｐゴシック" pitchFamily="34" charset="-128"/>
              </a:rPr>
              <a:t>persoonlijkheid</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323528" y="1268760"/>
            <a:ext cx="3683000" cy="5312223"/>
          </a:xfrm>
        </p:spPr>
        <p:txBody>
          <a:bodyPr>
            <a:spAutoFit/>
          </a:bodyPr>
          <a:lstStyle/>
          <a:p>
            <a:pPr eaLnBrk="1" hangingPunct="1"/>
            <a:r>
              <a:rPr lang="en-US" dirty="0" err="1">
                <a:solidFill>
                  <a:srgbClr val="FFFFCC"/>
                </a:solidFill>
                <a:ea typeface="ＭＳ Ｐゴシック" pitchFamily="34" charset="-128"/>
              </a:rPr>
              <a:t>Individualistisch</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Uitgebalanceerd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Positief</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Netjes</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Onschuldig</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Sensitief</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Heeft</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ruimte</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nodig</a:t>
            </a:r>
            <a:endParaRPr lang="en-US" dirty="0">
              <a:solidFill>
                <a:srgbClr val="FFFFCC"/>
              </a:solidFill>
              <a:ea typeface="ＭＳ Ｐゴシック" pitchFamily="34" charset="-128"/>
            </a:endParaRPr>
          </a:p>
          <a:p>
            <a:pPr eaLnBrk="1" hangingPunct="1"/>
            <a:r>
              <a:rPr lang="en-US" dirty="0">
                <a:solidFill>
                  <a:srgbClr val="FFFFCC"/>
                </a:solidFill>
                <a:ea typeface="ＭＳ Ｐゴシック" pitchFamily="34" charset="-128"/>
              </a:rPr>
              <a:t>Perfectionist</a:t>
            </a:r>
          </a:p>
          <a:p>
            <a:pPr eaLnBrk="1" hangingPunct="1"/>
            <a:r>
              <a:rPr lang="en-US" dirty="0" err="1">
                <a:solidFill>
                  <a:srgbClr val="FFFFCC"/>
                </a:solidFill>
                <a:ea typeface="ＭＳ Ｐゴシック" pitchFamily="34" charset="-128"/>
              </a:rPr>
              <a:t>Oog</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voor</a:t>
            </a:r>
            <a:r>
              <a:rPr lang="en-US" dirty="0">
                <a:solidFill>
                  <a:srgbClr val="FFFFCC"/>
                </a:solidFill>
                <a:ea typeface="ＭＳ Ｐゴシック" pitchFamily="34" charset="-128"/>
              </a:rPr>
              <a:t> detail</a:t>
            </a:r>
          </a:p>
        </p:txBody>
      </p:sp>
      <p:pic>
        <p:nvPicPr>
          <p:cNvPr id="32771" name="Picture 1" descr="white suit bought.jpg"/>
          <p:cNvPicPr>
            <a:picLocks noChangeAspect="1"/>
          </p:cNvPicPr>
          <p:nvPr>
            <p:custDataLst>
              <p:tags r:id="rId2"/>
            </p:custDataLst>
          </p:nvPr>
        </p:nvPicPr>
        <p:blipFill>
          <a:blip r:embed="rId5" cstate="print"/>
          <a:srcRect/>
          <a:stretch>
            <a:fillRect/>
          </a:stretch>
        </p:blipFill>
        <p:spPr bwMode="auto">
          <a:xfrm>
            <a:off x="4716463" y="1778000"/>
            <a:ext cx="3168650" cy="4718050"/>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2771"/>
                                        </p:tgtEl>
                                        <p:attrNameLst>
                                          <p:attrName>style.visibility</p:attrName>
                                        </p:attrNameLst>
                                      </p:cBhvr>
                                      <p:to>
                                        <p:strVal val="visible"/>
                                      </p:to>
                                    </p:set>
                                    <p:animEffect transition="in" filter="fade">
                                      <p:cBhvr>
                                        <p:cTn id="10" dur="2000"/>
                                        <p:tgtEl>
                                          <p:spTgt spid="32771"/>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childTnLst>
                                </p:cTn>
                              </p:par>
                            </p:childTnLst>
                          </p:cTn>
                        </p:par>
                        <p:par>
                          <p:cTn id="15" fill="hold" nodeType="withGroup">
                            <p:stCondLst>
                              <p:cond delay="3000"/>
                            </p:stCondLst>
                            <p:childTnLst>
                              <p:par>
                                <p:cTn id="16" presetID="10" presetClass="entr" presetSubtype="0" fill="hold" grpId="0" nodeType="afterEffect">
                                  <p:stCondLst>
                                    <p:cond delay="0"/>
                                  </p:stCondLst>
                                  <p:childTnLst>
                                    <p:set>
                                      <p:cBhvr>
                                        <p:cTn id="17" dur="1" fill="hold">
                                          <p:stCondLst>
                                            <p:cond delay="0"/>
                                          </p:stCondLst>
                                        </p:cTn>
                                        <p:tgtEl>
                                          <p:spTgt spid="3075">
                                            <p:txEl>
                                              <p:pRg st="2" end="2"/>
                                            </p:txEl>
                                          </p:spTgt>
                                        </p:tgtEl>
                                        <p:attrNameLst>
                                          <p:attrName>style.visibility</p:attrName>
                                        </p:attrNameLst>
                                      </p:cBhvr>
                                      <p:to>
                                        <p:strVal val="visible"/>
                                      </p:to>
                                    </p:set>
                                    <p:animEffect transition="in" filter="fade">
                                      <p:cBhvr>
                                        <p:cTn id="18" dur="1000"/>
                                        <p:tgtEl>
                                          <p:spTgt spid="307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075">
                                            <p:txEl>
                                              <p:pRg st="3" end="3"/>
                                            </p:txEl>
                                          </p:spTgt>
                                        </p:tgtEl>
                                        <p:attrNameLst>
                                          <p:attrName>style.visibility</p:attrName>
                                        </p:attrNameLst>
                                      </p:cBhvr>
                                      <p:to>
                                        <p:strVal val="visible"/>
                                      </p:to>
                                    </p:set>
                                    <p:animEffect transition="in" filter="fade">
                                      <p:cBhvr>
                                        <p:cTn id="23" dur="1000"/>
                                        <p:tgtEl>
                                          <p:spTgt spid="307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075">
                                            <p:txEl>
                                              <p:pRg st="4" end="4"/>
                                            </p:txEl>
                                          </p:spTgt>
                                        </p:tgtEl>
                                        <p:attrNameLst>
                                          <p:attrName>style.visibility</p:attrName>
                                        </p:attrNameLst>
                                      </p:cBhvr>
                                      <p:to>
                                        <p:strVal val="visible"/>
                                      </p:to>
                                    </p:set>
                                    <p:animEffect transition="in" filter="fade">
                                      <p:cBhvr>
                                        <p:cTn id="28" dur="1000"/>
                                        <p:tgtEl>
                                          <p:spTgt spid="3075">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075">
                                            <p:txEl>
                                              <p:pRg st="5" end="5"/>
                                            </p:txEl>
                                          </p:spTgt>
                                        </p:tgtEl>
                                        <p:attrNameLst>
                                          <p:attrName>style.visibility</p:attrName>
                                        </p:attrNameLst>
                                      </p:cBhvr>
                                      <p:to>
                                        <p:strVal val="visible"/>
                                      </p:to>
                                    </p:set>
                                    <p:animEffect transition="in" filter="fade">
                                      <p:cBhvr>
                                        <p:cTn id="33" dur="500"/>
                                        <p:tgtEl>
                                          <p:spTgt spid="3075">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075">
                                            <p:txEl>
                                              <p:pRg st="6" end="6"/>
                                            </p:txEl>
                                          </p:spTgt>
                                        </p:tgtEl>
                                        <p:attrNameLst>
                                          <p:attrName>style.visibility</p:attrName>
                                        </p:attrNameLst>
                                      </p:cBhvr>
                                      <p:to>
                                        <p:strVal val="visible"/>
                                      </p:to>
                                    </p:set>
                                    <p:animEffect transition="in" filter="fade">
                                      <p:cBhvr>
                                        <p:cTn id="38" dur="500"/>
                                        <p:tgtEl>
                                          <p:spTgt spid="3075">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075">
                                            <p:txEl>
                                              <p:pRg st="7" end="7"/>
                                            </p:txEl>
                                          </p:spTgt>
                                        </p:tgtEl>
                                        <p:attrNameLst>
                                          <p:attrName>style.visibility</p:attrName>
                                        </p:attrNameLst>
                                      </p:cBhvr>
                                      <p:to>
                                        <p:strVal val="visible"/>
                                      </p:to>
                                    </p:set>
                                    <p:animEffect transition="in" filter="fade">
                                      <p:cBhvr>
                                        <p:cTn id="43" dur="500"/>
                                        <p:tgtEl>
                                          <p:spTgt spid="3075">
                                            <p:txEl>
                                              <p:pRg st="7" end="7"/>
                                            </p:txEl>
                                          </p:spTgt>
                                        </p:tgtEl>
                                      </p:cBhvr>
                                    </p:animEffect>
                                  </p:childTnLst>
                                </p:cTn>
                              </p:par>
                            </p:childTnLst>
                          </p:cTn>
                        </p:par>
                        <p:par>
                          <p:cTn id="44" fill="hold" nodeType="withGroup">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3075">
                                            <p:txEl>
                                              <p:pRg st="8" end="8"/>
                                            </p:txEl>
                                          </p:spTgt>
                                        </p:tgtEl>
                                        <p:attrNameLst>
                                          <p:attrName>style.visibility</p:attrName>
                                        </p:attrNameLst>
                                      </p:cBhvr>
                                      <p:to>
                                        <p:strVal val="visible"/>
                                      </p:to>
                                    </p:set>
                                    <p:animEffect transition="in" filter="fade">
                                      <p:cBhvr>
                                        <p:cTn id="47" dur="2000"/>
                                        <p:tgtEl>
                                          <p:spTgt spid="30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dirty="0">
                <a:solidFill>
                  <a:srgbClr val="FFFF99"/>
                </a:solidFill>
                <a:ea typeface="ＭＳ Ｐゴシック" pitchFamily="34" charset="-128"/>
              </a:rPr>
              <a:t> Wit in marketing</a:t>
            </a:r>
          </a:p>
        </p:txBody>
      </p:sp>
      <p:sp>
        <p:nvSpPr>
          <p:cNvPr id="3075" name="Rectangle 3"/>
          <p:cNvSpPr>
            <a:spLocks noGrp="1" noChangeArrowheads="1"/>
          </p:cNvSpPr>
          <p:nvPr>
            <p:ph type="body" idx="1"/>
          </p:nvPr>
        </p:nvSpPr>
        <p:spPr>
          <a:xfrm>
            <a:off x="457200" y="1600200"/>
            <a:ext cx="3683000" cy="3539430"/>
          </a:xfrm>
        </p:spPr>
        <p:txBody>
          <a:bodyPr>
            <a:spAutoFit/>
          </a:bodyPr>
          <a:lstStyle/>
          <a:p>
            <a:pPr eaLnBrk="1" hangingPunct="1"/>
            <a:r>
              <a:rPr lang="en-US" dirty="0" err="1">
                <a:solidFill>
                  <a:srgbClr val="FFFFCC"/>
                </a:solidFill>
                <a:ea typeface="ＭＳ Ｐゴシック" pitchFamily="34" charset="-128"/>
              </a:rPr>
              <a:t>Puurheid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Schoon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Veilig</a:t>
            </a:r>
            <a:endParaRPr lang="en-US" dirty="0">
              <a:solidFill>
                <a:srgbClr val="FFFFCC"/>
              </a:solidFill>
              <a:ea typeface="ＭＳ Ｐゴシック" pitchFamily="34" charset="-128"/>
            </a:endParaRPr>
          </a:p>
          <a:p>
            <a:pPr eaLnBrk="1" hangingPunct="1"/>
            <a:r>
              <a:rPr lang="en-US">
                <a:solidFill>
                  <a:srgbClr val="FFFFCC"/>
                </a:solidFill>
                <a:ea typeface="ＭＳ Ｐゴシック" pitchFamily="34" charset="-128"/>
              </a:rPr>
              <a:t>Innovatief</a:t>
            </a:r>
            <a:endParaRPr lang="en-US" dirty="0">
              <a:solidFill>
                <a:srgbClr val="FFFFCC"/>
              </a:solidFill>
              <a:ea typeface="ＭＳ Ｐゴシック" pitchFamily="34" charset="-128"/>
            </a:endParaRPr>
          </a:p>
          <a:p>
            <a:pPr eaLnBrk="1" hangingPunct="1"/>
            <a:r>
              <a:rPr lang="en-US" dirty="0">
                <a:solidFill>
                  <a:srgbClr val="FFFFCC"/>
                </a:solidFill>
                <a:ea typeface="ＭＳ Ｐゴシック" pitchFamily="34" charset="-128"/>
              </a:rPr>
              <a:t>High-tech</a:t>
            </a:r>
          </a:p>
          <a:p>
            <a:pPr eaLnBrk="1" hangingPunct="1"/>
            <a:r>
              <a:rPr lang="en-US" dirty="0" err="1">
                <a:solidFill>
                  <a:srgbClr val="FFFFCC"/>
                </a:solidFill>
                <a:ea typeface="ＭＳ Ｐゴシック" pitchFamily="34" charset="-128"/>
              </a:rPr>
              <a:t>Zachtheid</a:t>
            </a:r>
            <a:endParaRPr lang="en-US" dirty="0">
              <a:solidFill>
                <a:srgbClr val="FFFFCC"/>
              </a:solidFill>
              <a:ea typeface="ＭＳ Ｐゴシック" pitchFamily="34" charset="-128"/>
            </a:endParaRPr>
          </a:p>
        </p:txBody>
      </p:sp>
      <p:pic>
        <p:nvPicPr>
          <p:cNvPr id="34819" name="Picture 2" descr="apple white bought.jpg"/>
          <p:cNvPicPr>
            <a:picLocks noChangeAspect="1"/>
          </p:cNvPicPr>
          <p:nvPr>
            <p:custDataLst>
              <p:tags r:id="rId2"/>
            </p:custDataLst>
          </p:nvPr>
        </p:nvPicPr>
        <p:blipFill>
          <a:blip r:embed="rId5" cstate="print"/>
          <a:srcRect/>
          <a:stretch>
            <a:fillRect/>
          </a:stretch>
        </p:blipFill>
        <p:spPr bwMode="auto">
          <a:xfrm>
            <a:off x="3759200" y="2882900"/>
            <a:ext cx="4729163" cy="3138488"/>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5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1" descr="White_29_09.pdf"/>
          <p:cNvPicPr>
            <a:picLocks noChangeAspect="1"/>
          </p:cNvPicPr>
          <p:nvPr>
            <p:custDataLst>
              <p:tags r:id="rId2"/>
            </p:custDataLst>
          </p:nvPr>
        </p:nvPicPr>
        <p:blipFill>
          <a:blip r:embed="rId5" cstate="print"/>
          <a:srcRect/>
          <a:stretch>
            <a:fillRect/>
          </a:stretch>
        </p:blipFill>
        <p:spPr bwMode="auto">
          <a:xfrm>
            <a:off x="2051720" y="0"/>
            <a:ext cx="5246588" cy="6789152"/>
          </a:xfrm>
          <a:prstGeom prst="rect">
            <a:avLst/>
          </a:prstGeom>
          <a:noFill/>
          <a:ln w="9525">
            <a:noFill/>
            <a:miter lim="800000"/>
            <a:headEnd/>
            <a:tailEnd/>
          </a:ln>
        </p:spPr>
      </p:pic>
    </p:spTree>
    <p:custDataLst>
      <p:tags r:id="rId1"/>
    </p:custDataLst>
  </p:cSld>
  <p:clrMapOvr>
    <a:masterClrMapping/>
  </p:clrMapOvr>
  <p:transition advTm="45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err="1">
                <a:solidFill>
                  <a:srgbClr val="FFFF99"/>
                </a:solidFill>
              </a:rPr>
              <a:t>Notities</a:t>
            </a:r>
            <a:r>
              <a:rPr lang="en-US" dirty="0">
                <a:solidFill>
                  <a:srgbClr val="FFFF99"/>
                </a:solidFill>
              </a:rPr>
              <a:t>:</a:t>
            </a:r>
          </a:p>
        </p:txBody>
      </p:sp>
      <p:sp>
        <p:nvSpPr>
          <p:cNvPr id="3" name="Content Placeholder 2"/>
          <p:cNvSpPr>
            <a:spLocks noGrp="1"/>
          </p:cNvSpPr>
          <p:nvPr>
            <p:ph idx="1"/>
          </p:nvPr>
        </p:nvSpPr>
        <p:spPr>
          <a:xfrm>
            <a:off x="457200" y="1600200"/>
            <a:ext cx="8229600" cy="2908300"/>
          </a:xfrm>
        </p:spPr>
        <p:txBody>
          <a:bodyPr/>
          <a:lstStyle/>
          <a:p>
            <a:pPr eaLnBrk="1" hangingPunct="1"/>
            <a:r>
              <a:rPr lang="en-US" dirty="0">
                <a:solidFill>
                  <a:srgbClr val="FFFFCC"/>
                </a:solidFill>
              </a:rPr>
              <a:t> Hoe </a:t>
            </a:r>
            <a:r>
              <a:rPr lang="en-US" dirty="0" err="1">
                <a:solidFill>
                  <a:srgbClr val="FFFFCC"/>
                </a:solidFill>
              </a:rPr>
              <a:t>heb</a:t>
            </a:r>
            <a:r>
              <a:rPr lang="en-US" dirty="0">
                <a:solidFill>
                  <a:srgbClr val="FFFFCC"/>
                </a:solidFill>
              </a:rPr>
              <a:t> je </a:t>
            </a:r>
            <a:r>
              <a:rPr lang="en-US" dirty="0" err="1">
                <a:solidFill>
                  <a:srgbClr val="FFFFCC"/>
                </a:solidFill>
              </a:rPr>
              <a:t>deze</a:t>
            </a:r>
            <a:r>
              <a:rPr lang="en-US" dirty="0">
                <a:solidFill>
                  <a:srgbClr val="FFFFCC"/>
                </a:solidFill>
              </a:rPr>
              <a:t> </a:t>
            </a:r>
            <a:r>
              <a:rPr lang="en-US" dirty="0" err="1">
                <a:solidFill>
                  <a:srgbClr val="FFFFCC"/>
                </a:solidFill>
              </a:rPr>
              <a:t>meditatie</a:t>
            </a:r>
            <a:r>
              <a:rPr lang="en-US" dirty="0">
                <a:solidFill>
                  <a:srgbClr val="FFFFCC"/>
                </a:solidFill>
              </a:rPr>
              <a:t> </a:t>
            </a:r>
            <a:r>
              <a:rPr lang="en-US" dirty="0" err="1">
                <a:solidFill>
                  <a:srgbClr val="FFFFCC"/>
                </a:solidFill>
              </a:rPr>
              <a:t>ervaren</a:t>
            </a:r>
            <a:r>
              <a:rPr lang="en-US" dirty="0">
                <a:solidFill>
                  <a:srgbClr val="FFFFCC"/>
                </a:solidFill>
              </a:rPr>
              <a:t>?</a:t>
            </a:r>
          </a:p>
          <a:p>
            <a:pPr eaLnBrk="1" hangingPunct="1"/>
            <a:endParaRPr lang="en-US" dirty="0">
              <a:solidFill>
                <a:srgbClr val="FFFFCC"/>
              </a:solidFill>
            </a:endParaRPr>
          </a:p>
          <a:p>
            <a:pPr eaLnBrk="1" hangingPunct="1"/>
            <a:r>
              <a:rPr lang="en-US" dirty="0" err="1">
                <a:solidFill>
                  <a:srgbClr val="FFFFCC"/>
                </a:solidFill>
              </a:rPr>
              <a:t>Waaraan</a:t>
            </a:r>
            <a:r>
              <a:rPr lang="en-US" dirty="0">
                <a:solidFill>
                  <a:srgbClr val="FFFFCC"/>
                </a:solidFill>
              </a:rPr>
              <a:t> </a:t>
            </a:r>
            <a:r>
              <a:rPr lang="en-US" dirty="0" err="1">
                <a:solidFill>
                  <a:srgbClr val="FFFFCC"/>
                </a:solidFill>
              </a:rPr>
              <a:t>relateer</a:t>
            </a:r>
            <a:r>
              <a:rPr lang="en-US" dirty="0">
                <a:solidFill>
                  <a:srgbClr val="FFFFCC"/>
                </a:solidFill>
              </a:rPr>
              <a:t> je </a:t>
            </a:r>
            <a:r>
              <a:rPr lang="en-US" dirty="0" err="1">
                <a:solidFill>
                  <a:srgbClr val="FFFFCC"/>
                </a:solidFill>
              </a:rPr>
              <a:t>deze</a:t>
            </a:r>
            <a:r>
              <a:rPr lang="en-US" dirty="0">
                <a:solidFill>
                  <a:srgbClr val="FFFFCC"/>
                </a:solidFill>
              </a:rPr>
              <a:t> </a:t>
            </a:r>
            <a:r>
              <a:rPr lang="en-US" dirty="0" err="1">
                <a:solidFill>
                  <a:srgbClr val="FFFFCC"/>
                </a:solidFill>
              </a:rPr>
              <a:t>kleur</a:t>
            </a:r>
            <a:r>
              <a:rPr lang="en-US" dirty="0">
                <a:solidFill>
                  <a:srgbClr val="FFFFCC"/>
                </a:solidFill>
              </a:rPr>
              <a:t>?</a:t>
            </a:r>
          </a:p>
        </p:txBody>
      </p:sp>
    </p:spTree>
    <p:custDataLst>
      <p:tags r:id="rId1"/>
    </p:custDataLst>
    <p:extLst>
      <p:ext uri="{BB962C8B-B14F-4D97-AF65-F5344CB8AC3E}">
        <p14:creationId xmlns:p14="http://schemas.microsoft.com/office/powerpoint/2010/main" val="294602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286000"/>
            <a:ext cx="7772400" cy="1143000"/>
          </a:xfrm>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Wit</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Wit</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457200" y="1600200"/>
            <a:ext cx="2819400" cy="3197225"/>
          </a:xfrm>
        </p:spPr>
        <p:txBody>
          <a:bodyPr/>
          <a:lstStyle/>
          <a:p>
            <a:pPr eaLnBrk="1" hangingPunct="1"/>
            <a:r>
              <a:rPr lang="en-US" dirty="0">
                <a:solidFill>
                  <a:srgbClr val="FFFFCC"/>
                </a:solidFill>
                <a:ea typeface="ＭＳ Ｐゴシック" pitchFamily="34" charset="-128"/>
              </a:rPr>
              <a:t>Open</a:t>
            </a:r>
          </a:p>
          <a:p>
            <a:pPr eaLnBrk="1" hangingPunct="1"/>
            <a:r>
              <a:rPr lang="en-US" dirty="0" err="1">
                <a:solidFill>
                  <a:srgbClr val="FFFFCC"/>
                </a:solidFill>
                <a:ea typeface="ＭＳ Ｐゴシック" pitchFamily="34" charset="-128"/>
              </a:rPr>
              <a:t>Alle</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kleuren</a:t>
            </a:r>
            <a:endParaRPr lang="en-US" dirty="0">
              <a:solidFill>
                <a:srgbClr val="FFFFCC"/>
              </a:solidFill>
              <a:ea typeface="ＭＳ Ｐゴシック" pitchFamily="34" charset="-128"/>
            </a:endParaRPr>
          </a:p>
        </p:txBody>
      </p:sp>
      <p:pic>
        <p:nvPicPr>
          <p:cNvPr id="20483" name="Picture 1" descr="colour rose.jpg"/>
          <p:cNvPicPr>
            <a:picLocks noChangeAspect="1"/>
          </p:cNvPicPr>
          <p:nvPr>
            <p:custDataLst>
              <p:tags r:id="rId2"/>
            </p:custDataLst>
          </p:nvPr>
        </p:nvPicPr>
        <p:blipFill>
          <a:blip r:embed="rId5" cstate="print"/>
          <a:srcRect/>
          <a:stretch>
            <a:fillRect/>
          </a:stretch>
        </p:blipFill>
        <p:spPr bwMode="auto">
          <a:xfrm>
            <a:off x="4859338" y="2636838"/>
            <a:ext cx="3121025" cy="3119437"/>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Wit</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457200" y="1600200"/>
            <a:ext cx="4546848" cy="3539430"/>
          </a:xfrm>
        </p:spPr>
        <p:txBody>
          <a:bodyPr wrap="square">
            <a:spAutoFit/>
          </a:bodyPr>
          <a:lstStyle/>
          <a:p>
            <a:pPr eaLnBrk="1" hangingPunct="1"/>
            <a:r>
              <a:rPr lang="en-US" dirty="0" err="1">
                <a:solidFill>
                  <a:srgbClr val="FFFFCC"/>
                </a:solidFill>
                <a:ea typeface="ＭＳ Ｐゴシック" pitchFamily="34" charset="-128"/>
              </a:rPr>
              <a:t>Onschuld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Puur</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Orde</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Schoon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Sensitief</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Optimistisch</a:t>
            </a:r>
            <a:endParaRPr lang="en-US" dirty="0">
              <a:solidFill>
                <a:srgbClr val="FFFFCC"/>
              </a:solidFill>
              <a:ea typeface="ＭＳ Ｐゴシック" pitchFamily="34" charset="-128"/>
            </a:endParaRPr>
          </a:p>
        </p:txBody>
      </p:sp>
      <p:pic>
        <p:nvPicPr>
          <p:cNvPr id="22531" name="Picture 2" descr="bride.jpg"/>
          <p:cNvPicPr>
            <a:picLocks noChangeAspect="1"/>
          </p:cNvPicPr>
          <p:nvPr>
            <p:custDataLst>
              <p:tags r:id="rId2"/>
            </p:custDataLst>
          </p:nvPr>
        </p:nvPicPr>
        <p:blipFill>
          <a:blip r:embed="rId5" cstate="print"/>
          <a:srcRect/>
          <a:stretch>
            <a:fillRect/>
          </a:stretch>
        </p:blipFill>
        <p:spPr bwMode="auto">
          <a:xfrm>
            <a:off x="5003800" y="1700213"/>
            <a:ext cx="3214688" cy="4789487"/>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500"/>
                                        <p:tgtEl>
                                          <p:spTgt spid="307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Wit</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457200" y="1600200"/>
            <a:ext cx="3970784" cy="3197225"/>
          </a:xfrm>
        </p:spPr>
        <p:txBody>
          <a:bodyPr/>
          <a:lstStyle/>
          <a:p>
            <a:pPr eaLnBrk="1" hangingPunct="1"/>
            <a:r>
              <a:rPr lang="en-US" dirty="0" err="1">
                <a:solidFill>
                  <a:srgbClr val="FFFFCC"/>
                </a:solidFill>
                <a:ea typeface="ＭＳ Ｐゴシック" pitchFamily="34" charset="-128"/>
              </a:rPr>
              <a:t>Kwetsbaar</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Positief</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Steriel</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schoon</a:t>
            </a:r>
            <a:endParaRPr lang="en-US" dirty="0">
              <a:solidFill>
                <a:srgbClr val="FFFFCC"/>
              </a:solidFill>
              <a:ea typeface="ＭＳ Ｐゴシック" pitchFamily="34" charset="-128"/>
            </a:endParaRPr>
          </a:p>
          <a:p>
            <a:pPr eaLnBrk="1" hangingPunct="1"/>
            <a:r>
              <a:rPr lang="en-US" dirty="0">
                <a:solidFill>
                  <a:srgbClr val="FFFFCC"/>
                </a:solidFill>
                <a:ea typeface="ＭＳ Ｐゴシック" pitchFamily="34" charset="-128"/>
              </a:rPr>
              <a:t>Open van </a:t>
            </a:r>
            <a:r>
              <a:rPr lang="en-US" dirty="0" err="1">
                <a:solidFill>
                  <a:srgbClr val="FFFFCC"/>
                </a:solidFill>
                <a:ea typeface="ＭＳ Ｐゴシック" pitchFamily="34" charset="-128"/>
              </a:rPr>
              <a:t>geest</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Superieur</a:t>
            </a:r>
            <a:endParaRPr lang="en-US" dirty="0">
              <a:solidFill>
                <a:srgbClr val="FFFFCC"/>
              </a:solidFill>
              <a:ea typeface="ＭＳ Ｐゴシック" pitchFamily="34" charset="-128"/>
            </a:endParaRPr>
          </a:p>
        </p:txBody>
      </p:sp>
      <p:pic>
        <p:nvPicPr>
          <p:cNvPr id="24579" name="Picture 1" descr="white dentist bought.jpg"/>
          <p:cNvPicPr>
            <a:picLocks noChangeAspect="1"/>
          </p:cNvPicPr>
          <p:nvPr>
            <p:custDataLst>
              <p:tags r:id="rId2"/>
            </p:custDataLst>
          </p:nvPr>
        </p:nvPicPr>
        <p:blipFill>
          <a:blip r:embed="rId5" cstate="print"/>
          <a:srcRect/>
          <a:stretch>
            <a:fillRect/>
          </a:stretch>
        </p:blipFill>
        <p:spPr bwMode="auto">
          <a:xfrm>
            <a:off x="3995738" y="1916113"/>
            <a:ext cx="4498975" cy="3462337"/>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Wit</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457200" y="1600200"/>
            <a:ext cx="3970338" cy="3539430"/>
          </a:xfrm>
        </p:spPr>
        <p:txBody>
          <a:bodyPr>
            <a:spAutoFit/>
          </a:bodyPr>
          <a:lstStyle/>
          <a:p>
            <a:pPr eaLnBrk="1" hangingPunct="1">
              <a:buFont typeface="Arial" charset="0"/>
              <a:buChar char="•"/>
              <a:defRPr/>
            </a:pPr>
            <a:r>
              <a:rPr lang="en-US" dirty="0" err="1">
                <a:solidFill>
                  <a:srgbClr val="FFFFCC"/>
                </a:solidFill>
              </a:rPr>
              <a:t>Spiritualiteit</a:t>
            </a:r>
            <a:endParaRPr lang="en-US" dirty="0">
              <a:solidFill>
                <a:srgbClr val="FFFFCC"/>
              </a:solidFill>
            </a:endParaRPr>
          </a:p>
          <a:p>
            <a:pPr eaLnBrk="1" hangingPunct="1">
              <a:buFont typeface="Arial" charset="0"/>
              <a:buChar char="•"/>
              <a:defRPr/>
            </a:pPr>
            <a:r>
              <a:rPr lang="en-US" dirty="0" err="1">
                <a:solidFill>
                  <a:srgbClr val="FFFFCC"/>
                </a:solidFill>
              </a:rPr>
              <a:t>Openheid</a:t>
            </a:r>
            <a:endParaRPr lang="en-US" dirty="0">
              <a:solidFill>
                <a:srgbClr val="FFFFCC"/>
              </a:solidFill>
            </a:endParaRPr>
          </a:p>
          <a:p>
            <a:pPr eaLnBrk="1" hangingPunct="1">
              <a:buFont typeface="Arial" charset="0"/>
              <a:buChar char="•"/>
              <a:defRPr/>
            </a:pPr>
            <a:r>
              <a:rPr lang="en-US" dirty="0" err="1">
                <a:solidFill>
                  <a:srgbClr val="FFFFCC"/>
                </a:solidFill>
              </a:rPr>
              <a:t>Verlicht</a:t>
            </a:r>
            <a:endParaRPr lang="en-US" dirty="0">
              <a:solidFill>
                <a:srgbClr val="FFFFCC"/>
              </a:solidFill>
            </a:endParaRPr>
          </a:p>
          <a:p>
            <a:pPr eaLnBrk="1" hangingPunct="1">
              <a:buFont typeface="Arial" charset="0"/>
              <a:buChar char="•"/>
              <a:defRPr/>
            </a:pPr>
            <a:r>
              <a:rPr lang="en-US" dirty="0" err="1">
                <a:solidFill>
                  <a:srgbClr val="FFFFCC"/>
                </a:solidFill>
              </a:rPr>
              <a:t>Onschuld</a:t>
            </a:r>
            <a:endParaRPr lang="en-US" dirty="0">
              <a:solidFill>
                <a:srgbClr val="FFFFCC"/>
              </a:solidFill>
            </a:endParaRPr>
          </a:p>
          <a:p>
            <a:pPr eaLnBrk="1" hangingPunct="1">
              <a:buFont typeface="Arial" charset="0"/>
              <a:buChar char="•"/>
              <a:defRPr/>
            </a:pPr>
            <a:r>
              <a:rPr lang="en-US" dirty="0" err="1">
                <a:solidFill>
                  <a:srgbClr val="FFFFCC"/>
                </a:solidFill>
              </a:rPr>
              <a:t>Nieuw</a:t>
            </a:r>
            <a:r>
              <a:rPr lang="en-US" dirty="0">
                <a:solidFill>
                  <a:srgbClr val="FFFFCC"/>
                </a:solidFill>
              </a:rPr>
              <a:t> begin</a:t>
            </a:r>
          </a:p>
          <a:p>
            <a:pPr marL="0" indent="0" eaLnBrk="1" hangingPunct="1">
              <a:buFont typeface="Arial" charset="0"/>
              <a:buNone/>
              <a:defRPr/>
            </a:pPr>
            <a:endParaRPr lang="en-US" dirty="0">
              <a:solidFill>
                <a:srgbClr val="FFFFCC"/>
              </a:solidFill>
            </a:endParaRPr>
          </a:p>
        </p:txBody>
      </p:sp>
      <p:pic>
        <p:nvPicPr>
          <p:cNvPr id="26627" name="Picture 3" descr="goals.jpg"/>
          <p:cNvPicPr>
            <a:picLocks noChangeAspect="1"/>
          </p:cNvPicPr>
          <p:nvPr>
            <p:custDataLst>
              <p:tags r:id="rId2"/>
            </p:custDataLst>
          </p:nvPr>
        </p:nvPicPr>
        <p:blipFill>
          <a:blip r:embed="rId5" cstate="print"/>
          <a:srcRect/>
          <a:stretch>
            <a:fillRect/>
          </a:stretch>
        </p:blipFill>
        <p:spPr bwMode="auto">
          <a:xfrm>
            <a:off x="4716463" y="1484313"/>
            <a:ext cx="3260725" cy="4886325"/>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Wit</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457200" y="1600200"/>
            <a:ext cx="2819400" cy="3197225"/>
          </a:xfrm>
        </p:spPr>
        <p:txBody>
          <a:bodyPr/>
          <a:lstStyle/>
          <a:p>
            <a:pPr eaLnBrk="1" hangingPunct="1"/>
            <a:r>
              <a:rPr lang="en-US" dirty="0" err="1">
                <a:solidFill>
                  <a:srgbClr val="FFFFCC"/>
                </a:solidFill>
                <a:ea typeface="ＭＳ Ｐゴシック" pitchFamily="34" charset="-128"/>
              </a:rPr>
              <a:t>Positief</a:t>
            </a:r>
            <a:endParaRPr lang="en-US" dirty="0">
              <a:solidFill>
                <a:srgbClr val="FFFFCC"/>
              </a:solidFill>
              <a:ea typeface="ＭＳ Ｐゴシック" pitchFamily="34" charset="-128"/>
            </a:endParaRPr>
          </a:p>
          <a:p>
            <a:pPr eaLnBrk="1" hangingPunct="1"/>
            <a:r>
              <a:rPr lang="en-US" dirty="0">
                <a:solidFill>
                  <a:srgbClr val="FFFFCC"/>
                </a:solidFill>
                <a:ea typeface="ＭＳ Ｐゴシック" pitchFamily="34" charset="-128"/>
              </a:rPr>
              <a:t>Witte </a:t>
            </a:r>
            <a:r>
              <a:rPr lang="en-US" dirty="0" err="1">
                <a:solidFill>
                  <a:srgbClr val="FFFFCC"/>
                </a:solidFill>
                <a:ea typeface="ＭＳ Ｐゴシック" pitchFamily="34" charset="-128"/>
              </a:rPr>
              <a:t>ridder</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Reddend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Kwetsbaar</a:t>
            </a:r>
            <a:endParaRPr lang="en-US" dirty="0">
              <a:solidFill>
                <a:srgbClr val="FFFFCC"/>
              </a:solidFill>
              <a:ea typeface="ＭＳ Ｐゴシック" pitchFamily="34" charset="-128"/>
            </a:endParaRPr>
          </a:p>
          <a:p>
            <a:pPr eaLnBrk="1" hangingPunct="1"/>
            <a:endParaRPr lang="en-US" dirty="0">
              <a:solidFill>
                <a:srgbClr val="FFFFCC"/>
              </a:solidFill>
              <a:ea typeface="ＭＳ Ｐゴシック" pitchFamily="34" charset="-128"/>
            </a:endParaRPr>
          </a:p>
        </p:txBody>
      </p:sp>
      <p:pic>
        <p:nvPicPr>
          <p:cNvPr id="28675" name="Picture 1" descr="white2.jpg"/>
          <p:cNvPicPr>
            <a:picLocks noChangeAspect="1"/>
          </p:cNvPicPr>
          <p:nvPr>
            <p:custDataLst>
              <p:tags r:id="rId2"/>
            </p:custDataLst>
          </p:nvPr>
        </p:nvPicPr>
        <p:blipFill>
          <a:blip r:embed="rId5" cstate="print"/>
          <a:srcRect/>
          <a:stretch>
            <a:fillRect/>
          </a:stretch>
        </p:blipFill>
        <p:spPr bwMode="auto">
          <a:xfrm>
            <a:off x="4787900" y="1844675"/>
            <a:ext cx="3530600" cy="4064000"/>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Wit</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457200" y="1600200"/>
            <a:ext cx="5194920" cy="4130361"/>
          </a:xfrm>
        </p:spPr>
        <p:txBody>
          <a:bodyPr wrap="square">
            <a:spAutoFit/>
          </a:bodyPr>
          <a:lstStyle/>
          <a:p>
            <a:pPr eaLnBrk="1" hangingPunct="1"/>
            <a:r>
              <a:rPr lang="en-US" dirty="0" err="1">
                <a:solidFill>
                  <a:srgbClr val="FFFFCC"/>
                </a:solidFill>
                <a:ea typeface="ＭＳ Ｐゴシック" pitchFamily="34" charset="-128"/>
              </a:rPr>
              <a:t>Accepteert</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verandering</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Nieuwe</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richting</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Schoon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Onaangeroerd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Koel</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Superieur</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Ongenaakbaar</a:t>
            </a:r>
            <a:endParaRPr lang="en-US" dirty="0">
              <a:solidFill>
                <a:srgbClr val="FFFFCC"/>
              </a:solidFill>
              <a:ea typeface="ＭＳ Ｐゴシック" pitchFamily="34" charset="-128"/>
            </a:endParaRPr>
          </a:p>
        </p:txBody>
      </p:sp>
      <p:pic>
        <p:nvPicPr>
          <p:cNvPr id="30723" name="Picture 2" descr="bathroom.jpg"/>
          <p:cNvPicPr>
            <a:picLocks noChangeAspect="1"/>
          </p:cNvPicPr>
          <p:nvPr>
            <p:custDataLst>
              <p:tags r:id="rId2"/>
            </p:custDataLst>
          </p:nvPr>
        </p:nvPicPr>
        <p:blipFill>
          <a:blip r:embed="rId5" cstate="print"/>
          <a:srcRect/>
          <a:stretch>
            <a:fillRect/>
          </a:stretch>
        </p:blipFill>
        <p:spPr bwMode="auto">
          <a:xfrm>
            <a:off x="3851275" y="2852738"/>
            <a:ext cx="4429125" cy="2955925"/>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500"/>
                                        <p:tgtEl>
                                          <p:spTgt spid="307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5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fade">
                                      <p:cBhvr>
                                        <p:cTn id="37" dur="5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ESENTATION_ID" val="4070"/>
  <p:tag name="ART_ENCODE_TYPE" val="0"/>
  <p:tag name="ART_ENCODE_INDEX" val="1"/>
  <p:tag name="ARTICULATE_REFERENCE_TYPE_3" val="1"/>
  <p:tag name="ARTICULATE_REFERENCE_TITLE_3" val="3. The colour RED"/>
  <p:tag name="ARTICULATE_REFERENCE_3" val="D:\Documents\My Articulate Projects\CC module 1\Source files\word pdf documents\Manual Module 1 - Part2 RED.pdf"/>
  <p:tag name="PRESENTATION_PLAYLIST_5" val="louise3"/>
  <p:tag name="PRESENTATION_PLAYLIST_6" val="Michael Bubble"/>
  <p:tag name="PRESENTATION_PLAYLIST_4" val="louise3"/>
  <p:tag name="ARTICULATE_REFERENCE_COUNT" val="2"/>
  <p:tag name="ARTICULATE_REFERENCE_TYPE_1" val="1"/>
  <p:tag name="ARTICULATE_REFERENCE_TITLE_1" val="The CC Companion Workbook"/>
  <p:tag name="ARTICULATE_REFERENCE_1" val="D:\Documents\My Articulate Projects\CC module 1\Source files\word pdf documents\CC companion book module 1.pdf"/>
  <p:tag name="ARTICULATE_REFERENCE_TYPE_2" val="1"/>
  <p:tag name="ARTICULATE_REFERENCE_TITLE_2" val="The manual section 2"/>
  <p:tag name="ARTICULATE_REFERENCE_2" val="D:\Documents\My Articulate Projects\CC module 1\Source files\Manuals\Manual Module 1 - white.pdf"/>
  <p:tag name="ARTICULATE_PROJECT_OPEN" val="1"/>
  <p:tag name="PRESENTATION_PLAYLIST_COUNT" val="3"/>
  <p:tag name="PRESENTATION_PLAYLIST_1" val="no music"/>
  <p:tag name="PRESENTATION_PLAYLIST_2" val="bach2"/>
  <p:tag name="PRESENTATION_PLAYLIST_3" val="bach"/>
  <p:tag name="PRESENTATION_PRESENTER_SLIDE_LEVEL" val="1"/>
  <p:tag name="ARTICULATE_AUDIO_TEMP" val="C:\Users\Playtech\AppData\Local\Temp\articulate\presenter\ae\audio\20130517182639\"/>
  <p:tag name="ARTICULATE_PRESENTER_VERSION" val="6"/>
  <p:tag name="PUBLISH_TITLE" val="white1"/>
  <p:tag name="ARTICULATE_PUBLISH_PATH" val="C:\Users\Playtech\Documents\My Articulate Projects\CC module 1\Published output"/>
  <p:tag name="ARTICULATE_LOGO" val="CC logo.jpg"/>
  <p:tag name="ARTICULATE_PRESENTER" val="Thelma van der Werff"/>
  <p:tag name="ARTICULATE_PRESENTER_GUID" val="AC8AA0E2802E"/>
  <p:tag name="ARTICULATE_LMS" val="0"/>
  <p:tag name="ARTICULATE_TEMPLATE" val="CC Template V2.0"/>
  <p:tag name="ARTICULATE_TEMPLATE_GUID" val="f9139e53-8334-4593-a488-6a3e26f4980e"/>
  <p:tag name="LMS_PUBLISH" val="No"/>
  <p:tag name="PRESENTER_PREVIEW_MODE" val="0"/>
  <p:tag name="PRESENTER_PREVIEW_START" val="1"/>
  <p:tag name="PLAYERLOGOHEIGHT" val="68"/>
  <p:tag name="PLAYERLOGOWIDTH" val="322"/>
  <p:tag name="LAUNCHINNEWWINDOW" val="0"/>
  <p:tag name="LASTPUBLISHED" val="C:\Users\Playtech\Documents\My Articulate Projects\CC module 1\Published output\white1\player.html"/>
</p:tagLst>
</file>

<file path=ppt/tags/tag10.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1.xml><?xml version="1.0" encoding="utf-8"?>
<p:tagLst xmlns:a="http://schemas.openxmlformats.org/drawingml/2006/main" xmlns:r="http://schemas.openxmlformats.org/officeDocument/2006/relationships" xmlns:p="http://schemas.openxmlformats.org/presentationml/2006/main">
  <p:tag name="ANNOTATION_COUNT" val="0"/>
  <p:tag name="AUDIO_IMPORT" val="D:\Documents\My Articulate Projects\CC module 1\Source files\Audio\Colour presentations\white\slide5.mp3"/>
  <p:tag name="AUDIO_ID" val="314"/>
  <p:tag name="ELAPSEDTIME" val="33.865"/>
  <p:tag name="ARTICULATE_TITLE_TAG" val="purity"/>
  <p:tag name="ARTICULATE_SLIDE_GUID" val="0d352e79-bbb1-4400-8521-81014a700314"/>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1.60/4.40/7.30/13.40/21.50/0.00/5.00"/>
  <p:tag name="ARTICULATE_SLIDE_NAV" val="5"/>
</p:tagLst>
</file>

<file path=ppt/tags/tag1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KcTEbWrx_files\slide0001_image001.jpg"/>
</p:tagLst>
</file>

<file path=ppt/tags/tag13.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4.xml><?xml version="1.0" encoding="utf-8"?>
<p:tagLst xmlns:a="http://schemas.openxmlformats.org/drawingml/2006/main" xmlns:r="http://schemas.openxmlformats.org/officeDocument/2006/relationships" xmlns:p="http://schemas.openxmlformats.org/presentationml/2006/main">
  <p:tag name="ANNOTATION_COUNT" val="0"/>
  <p:tag name="AUDIO_IMPORT" val="D:\Documents\My Articulate Projects\CC module 1\Source files\Audio\Colour presentations\white\slide6.mp3"/>
  <p:tag name="AUDIO_ID" val="315"/>
  <p:tag name="ELAPSEDTIME" val="30.529"/>
  <p:tag name="ARTICULATE_TITLE_TAG" val="vulnerable"/>
  <p:tag name="ARTICULATE_SLIDE_GUID" val="0d352e79-bbb1-4400-8521-81014a700315"/>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1.60/4.40/7.30/13.40"/>
  <p:tag name="ARTICULATE_SLIDE_NAV" val="6"/>
</p:tagLst>
</file>

<file path=ppt/tags/tag1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dPcmXTGW_files\slide0001_image001.jpg"/>
</p:tagLst>
</file>

<file path=ppt/tags/tag16.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7.xml><?xml version="1.0" encoding="utf-8"?>
<p:tagLst xmlns:a="http://schemas.openxmlformats.org/drawingml/2006/main" xmlns:r="http://schemas.openxmlformats.org/officeDocument/2006/relationships" xmlns:p="http://schemas.openxmlformats.org/presentationml/2006/main">
  <p:tag name="ANNOTATION_COUNT" val="0"/>
  <p:tag name="AUDIO_IMPORT" val="D:\Documents\My Articulate Projects\CC module 1\Source files\Audio\Colour presentations\white\slide7.mp3"/>
  <p:tag name="AUDIO_ID" val="316"/>
  <p:tag name="ELAPSEDTIME" val="31.249"/>
  <p:tag name="ARTICULATE_TITLE_TAG" val="spirituality"/>
  <p:tag name="ARTICULATE_SLIDE_GUID" val="0d352e79-bbb1-4400-8521-81014a700316"/>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1.60/4.40/7.30/13.40/21.50"/>
  <p:tag name="ARTICULATE_SLIDE_NAV" val="7"/>
</p:tagLst>
</file>

<file path=ppt/tags/tag1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ema1thCN_files\slide0001_image001.jpg"/>
</p:tagLst>
</file>

<file path=ppt/tags/tag19.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bade3248-7650-472c-bb39-2c8a100cc493"/>
  <p:tag name="ARTICULATE_TITLE_TAG" val="Meditation"/>
  <p:tag name="AUDIO_IMPORT" val="D:\Documents\My Articulate Projects\CC module 1\Source files\Audio\Colour presentations\white\White Meditation English Alison  FINAL 110 speed with Pauses.mp3"/>
  <p:tag name="AUDIO_ID" val="268"/>
  <p:tag name="ELAPSEDTIME" val="387.265"/>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2"/>
  <p:tag name="ARTICULATE_LOCK_SLIDE" val="0"/>
  <p:tag name="ARTICULATE_SLIDE_NAV" val="1"/>
</p:tagLst>
</file>

<file path=ppt/tags/tag20.xml><?xml version="1.0" encoding="utf-8"?>
<p:tagLst xmlns:a="http://schemas.openxmlformats.org/drawingml/2006/main" xmlns:r="http://schemas.openxmlformats.org/officeDocument/2006/relationships" xmlns:p="http://schemas.openxmlformats.org/presentationml/2006/main">
  <p:tag name="ANNOTATION_COUNT" val="0"/>
  <p:tag name="AUDIO_IMPORT" val="D:\Documents\My Articulate Projects\CC module 1\Source files\Audio\Colour presentations\white\slide8.mp3"/>
  <p:tag name="AUDIO_ID" val="317"/>
  <p:tag name="ELAPSEDTIME" val="30.217"/>
  <p:tag name="ARTICULATE_TITLE_TAG" val="positive"/>
  <p:tag name="ARTICULATE_SLIDE_GUID" val="0d352e79-bbb1-4400-8521-81014a700317"/>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1.60/4.40"/>
  <p:tag name="ARTICULATE_SLIDE_NAV" val="8"/>
</p:tagLst>
</file>

<file path=ppt/tags/tag2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fhWioTlR_files\slide0001_image001.jpg"/>
</p:tagLst>
</file>

<file path=ppt/tags/tag22.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3.xml><?xml version="1.0" encoding="utf-8"?>
<p:tagLst xmlns:a="http://schemas.openxmlformats.org/drawingml/2006/main" xmlns:r="http://schemas.openxmlformats.org/officeDocument/2006/relationships" xmlns:p="http://schemas.openxmlformats.org/presentationml/2006/main">
  <p:tag name="ANNOTATION_COUNT" val="0"/>
  <p:tag name="AUDIO_IMPORT" val="D:\Documents\My Articulate Projects\CC module 1\Source files\Audio\Colour presentations\white\slide9.mp3"/>
  <p:tag name="AUDIO_ID" val="318"/>
  <p:tag name="ELAPSEDTIME" val="26.041"/>
  <p:tag name="ARTICULATE_TITLE_TAG" val="clean"/>
  <p:tag name="ARTICULATE_SLIDE_GUID" val="0d352e79-bbb1-4400-8521-81014a700318"/>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1.60/4.40/7.30/13.40/21.50/0.00/5.00"/>
  <p:tag name="ARTICULATE_SLIDE_NAV" val="9"/>
</p:tagLst>
</file>

<file path=ppt/tags/tag2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L8D5u0DX_files\slide0001_image001.jpg"/>
</p:tagLst>
</file>

<file path=ppt/tags/tag25.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6.xml><?xml version="1.0" encoding="utf-8"?>
<p:tagLst xmlns:a="http://schemas.openxmlformats.org/drawingml/2006/main" xmlns:r="http://schemas.openxmlformats.org/officeDocument/2006/relationships" xmlns:p="http://schemas.openxmlformats.org/presentationml/2006/main">
  <p:tag name="AUDIO_IMPORT" val="D:\Documents\My Articulate Projects\CC module 1\Source files\Audio\Colour presentations\white\slide10.mp3"/>
  <p:tag name="AUDIO_ID" val="319"/>
  <p:tag name="ELAPSEDTIME" val="77.785"/>
  <p:tag name="ANNOTATION_COUNT" val="0"/>
  <p:tag name="ARTICULATE_SLIDE_GUID" val="0d352e79-bbb1-4400-8521-81014a700319"/>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14.00/26.20/30.70/50.80/56.90/68.60"/>
  <p:tag name="ARTICULATE_SLIDE_NAV" val="10"/>
</p:tagLst>
</file>

<file path=ppt/tags/tag2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DTvIfzwk_files\slide0001_image001.jpg"/>
</p:tagLst>
</file>

<file path=ppt/tags/tag2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29.xml><?xml version="1.0" encoding="utf-8"?>
<p:tagLst xmlns:a="http://schemas.openxmlformats.org/drawingml/2006/main" xmlns:r="http://schemas.openxmlformats.org/officeDocument/2006/relationships" xmlns:p="http://schemas.openxmlformats.org/presentationml/2006/main">
  <p:tag name="ANNOTATION_COUNT" val="0"/>
  <p:tag name="AUDIO_IMPORT" val="D:\Documents\My Articulate Projects\CC module 1\Source files\Audio\Colour presentations\white\slide11.mp3"/>
  <p:tag name="AUDIO_ID" val="320"/>
  <p:tag name="ELAPSEDTIME" val="45.025"/>
  <p:tag name="ARTICULATE_SLIDE_GUID" val="0d352e79-bbb1-4400-8521-81014a700320"/>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1.60/4.40/7.30/13.40/21.50/0.00"/>
  <p:tag name="ARTICULATE_SLIDE_NAV" val="11"/>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K3P7MUgs_files\slide0001_image001.jpg"/>
</p:tagLst>
</file>

<file path=ppt/tags/tag3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nU4phU7h_files\slide0001_image001.jpg"/>
</p:tagLst>
</file>

<file path=ppt/tags/tag31.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32.xml><?xml version="1.0" encoding="utf-8"?>
<p:tagLst xmlns:a="http://schemas.openxmlformats.org/drawingml/2006/main" xmlns:r="http://schemas.openxmlformats.org/officeDocument/2006/relationships" xmlns:p="http://schemas.openxmlformats.org/presentationml/2006/main">
  <p:tag name="ARTICULATE_SLIDE_GUID" val="199f3238-ecae-4d61-a07f-192a76a1a17b"/>
  <p:tag name="ANNOTATION_COUNT" val="0"/>
  <p:tag name="TIMELINE" val="7.10"/>
  <p:tag name="AUDIO_IMPORT" val="D:\Documents\My Articulate Projects\CC module 1\Source files\Audio\Colour presentations\white\slide13.mp3"/>
  <p:tag name="AUDIO_ID" val="322"/>
  <p:tag name="ARTICULATE_TITLE_TAG" val="Visiualisation"/>
  <p:tag name="ARTICULATE_SLIDE_PAUSE" val="0"/>
  <p:tag name="ARTICULATE_NAV_LEVEL" val="1"/>
  <p:tag name="ARTICULATE_SLIDE_PRESENTER" val="Thelma van der Werff"/>
  <p:tag name="ARTICULATE_SLIDE_PRESENTER_GUID" val="AC8AA0E2802E"/>
  <p:tag name="ARTICULATE_PLAYLIST" val="bach"/>
  <p:tag name="ARTICULATE_PLAYLIST_ID" val="2"/>
  <p:tag name="ARTICULATE_VIEW_MODE" val="1"/>
  <p:tag name="ARTICULATE_LOCK_SLIDE" val="0"/>
  <p:tag name="ELAPSEDTIME" val="32.989"/>
  <p:tag name="ARTICULATE_SLIDE_NAV" val="13"/>
</p:tagLst>
</file>

<file path=ppt/tags/tag3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I5Y1cpS8_files\slide0001_image001.png"/>
</p:tagLst>
</file>

<file path=ppt/tags/tag34.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ygKTXl5V_files\slide0001_image001.jpg"/>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b90e8d32-ba43-4024-877c-4b08802b7792"/>
  <p:tag name="ANNOTATION_COUNT" val="0"/>
  <p:tag name="TIMELINE" val="24.10/30.10/0.00"/>
  <p:tag name="AUDIO_IMPORT" val="D:\Documents\My Articulate Projects\CC module 1\Source files\Audio\Colour presentations\aGENERAL\homework.mp3"/>
  <p:tag name="AUDIO_ID" val="269"/>
  <p:tag name="ELAPSEDTIME" val="42.073"/>
  <p:tag name="ARTICULATE_TITLE_TAG" val="Homework:"/>
  <p:tag name="ARTICULATE_SLIDE_PAUSE" val="1"/>
  <p:tag name="ARTICULATE_NAV_LEVEL" val="1"/>
  <p:tag name="ARTICULATE_SLIDE_PRESENTER" val="Thelma van der Werff"/>
  <p:tag name="ARTICULATE_SLIDE_PRESENTER_GUID" val="AC8AA0E2802E"/>
  <p:tag name="ARTICULATE_PLAYLIST" val="bach2"/>
  <p:tag name="ARTICULATE_PLAYLIST_ID" val="1"/>
  <p:tag name="ARTICULATE_VIEW_MODE" val="0"/>
  <p:tag name="ARTICULATE_LOCK_SLIDE" val="0"/>
  <p:tag name="ARTICULATE_SLIDE_NAV" val="2"/>
</p:tagLst>
</file>

<file path=ppt/tags/tag6.xml><?xml version="1.0" encoding="utf-8"?>
<p:tagLst xmlns:a="http://schemas.openxmlformats.org/drawingml/2006/main" xmlns:r="http://schemas.openxmlformats.org/officeDocument/2006/relationships" xmlns:p="http://schemas.openxmlformats.org/presentationml/2006/main">
  <p:tag name="BULLET_10" val="8226"/>
  <p:tag name="BULLET_11" val="8226"/>
  <p:tag name="BULLET_12" val="8226"/>
  <p:tag name="BULLET_13" val="8226"/>
  <p:tag name="BULLET_14" val="8226"/>
  <p:tag name="BULLET_15" val="8226"/>
  <p:tag name="BULLET_1" val="8226"/>
  <p:tag name="BULLET_2" val="8226"/>
  <p:tag name="BULLET_3" val="8226"/>
  <p:tag name="BULLET_4" val="8226"/>
  <p:tag name="BULLET_5" val="8226"/>
  <p:tag name="BULLET_6" val="8226"/>
  <p:tag name="BULLET_7" val="8226"/>
  <p:tag name="BULLET_8" val="8226"/>
  <p:tag name="BULLET_9" val="8226"/>
  <p:tag name="MARGIN_1" val="0"/>
  <p:tag name="MARGIN_2" val="36"/>
  <p:tag name="MARGIN_3" val="72"/>
  <p:tag name="MARGIN_4" val="108"/>
  <p:tag name="MARGIN_5" val="144"/>
  <p:tag name="FONT_SIZE" val="12"/>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750d7628-d4bd-4f26-9adc-69498a7e14d5"/>
  <p:tag name="AUDIO_IMPORT" val="D:\Documents\My Articulate Projects\CC module 1\Source files\Audio\Colour presentations\aGENERAL\presentation start.mp3"/>
  <p:tag name="AUDIO_ID" val="276"/>
  <p:tag name="ELAPSEDTIME" val="19.969"/>
  <p:tag name="ARTICULATE_TITLE_TAG" val="The Presentation"/>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3"/>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0d352e79-bbb1-4400-8521-81014a70b7d5"/>
  <p:tag name="ANNOTATION_COUNT" val="0"/>
  <p:tag name="AUDIO_IMPORT" val="D:\Documents\My Articulate Projects\CC module 1\Source files\Audio\Colour presentations\white\slide4.mp3"/>
  <p:tag name="AUDIO_ID" val="313"/>
  <p:tag name="ELAPSEDTIME" val="23.257"/>
  <p:tag name="ARTICULATE_TITLE_TAG" val="openess"/>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1.60/4.40"/>
  <p:tag name="ARTICULATE_SLIDE_NAV" val="4"/>
</p:tagLst>
</file>

<file path=ppt/tags/tag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kbKhZ1g0_files\slide0001_image001.jpg"/>
</p:tagLst>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8025</TotalTime>
  <Words>988</Words>
  <Application>Microsoft Macintosh PowerPoint</Application>
  <PresentationFormat>On-screen Show (4:3)</PresentationFormat>
  <Paragraphs>95</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Meditatie</vt:lpstr>
      <vt:lpstr>Notities:</vt:lpstr>
      <vt:lpstr>De Kleur Wit</vt:lpstr>
      <vt:lpstr>De Kleur Wit</vt:lpstr>
      <vt:lpstr>De Kleur Wit</vt:lpstr>
      <vt:lpstr>De Kleur Wit</vt:lpstr>
      <vt:lpstr>De Kleur Wit</vt:lpstr>
      <vt:lpstr>De Kleur Wit</vt:lpstr>
      <vt:lpstr>De Kleur Wit</vt:lpstr>
      <vt:lpstr> Wit  persoonlijkheid</vt:lpstr>
      <vt:lpstr> Wit in marketing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slide</dc:title>
  <dc:creator>Jos van der werff</dc:creator>
  <cp:lastModifiedBy>Thelma van der Werff</cp:lastModifiedBy>
  <cp:revision>530</cp:revision>
  <dcterms:created xsi:type="dcterms:W3CDTF">2011-03-24T22:59:10Z</dcterms:created>
  <dcterms:modified xsi:type="dcterms:W3CDTF">2019-05-22T03:02:26Z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CC module 1 - prototype</vt:lpwstr>
  </property>
  <property fmtid="{D5CDD505-2E9C-101B-9397-08002B2CF9AE}" pid="4" name="ArticulateGUID">
    <vt:lpwstr>315403CD-6EA2-4D28-8F64-1EE377C5C44A</vt:lpwstr>
  </property>
  <property fmtid="{D5CDD505-2E9C-101B-9397-08002B2CF9AE}" pid="5" name="ArticulateProjectFull">
    <vt:lpwstr>C:\Users\Playtech\Documents\My Articulate Projects\CC module 1\Source files\PPT files\white1.ppta</vt:lpwstr>
  </property>
</Properties>
</file>