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3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4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5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6.xml" ContentType="application/vnd.openxmlformats-officedocument.presentationml.notesSl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7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8.xml" ContentType="application/vnd.openxmlformats-officedocument.presentationml.notesSl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9.xml" ContentType="application/vnd.openxmlformats-officedocument.presentationml.notesSlid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10.xml" ContentType="application/vnd.openxmlformats-officedocument.presentationml.notesSlid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notesSlides/notesSlide11.xml" ContentType="application/vnd.openxmlformats-officedocument.presentationml.notesSlide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notesSlides/notesSlide12.xml" ContentType="application/vnd.openxmlformats-officedocument.presentationml.notesSlide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8" r:id="rId2"/>
    <p:sldId id="324" r:id="rId3"/>
    <p:sldId id="276" r:id="rId4"/>
    <p:sldId id="313" r:id="rId5"/>
    <p:sldId id="314" r:id="rId6"/>
    <p:sldId id="315" r:id="rId7"/>
    <p:sldId id="316" r:id="rId8"/>
    <p:sldId id="317" r:id="rId9"/>
    <p:sldId id="318" r:id="rId10"/>
    <p:sldId id="319" r:id="rId11"/>
    <p:sldId id="320" r:id="rId12"/>
    <p:sldId id="321" r:id="rId13"/>
    <p:sldId id="322" r:id="rId14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modifyVerifier cryptProviderType="rsaFull" cryptAlgorithmClass="hash" cryptAlgorithmType="typeAny" cryptAlgorithmSid="4" spinCount="100000" saltData="mePqIAB1v17mvfrmHxgyQg==" hashData="PnKwxVWvJQGT22E6wncY9pLfp4E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CC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078" autoAdjust="0"/>
    <p:restoredTop sz="56346" autoAdjust="0"/>
  </p:normalViewPr>
  <p:slideViewPr>
    <p:cSldViewPr>
      <p:cViewPr varScale="1">
        <p:scale>
          <a:sx n="51" d="100"/>
          <a:sy n="51" d="100"/>
        </p:scale>
        <p:origin x="2328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5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55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F2B4F7C-8AB6-42E4-A5A0-2B412FB036FA}" type="datetimeFigureOut">
              <a:rPr lang="en-US"/>
              <a:pPr>
                <a:defRPr/>
              </a:pPr>
              <a:t>5/22/19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40C2F2B-69A3-463B-9A19-41DDDAFC89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5356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7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5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2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6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5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9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A6D2E7F-B683-4BD8-821F-47BA4BCB632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276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D9BF79-D46C-4EFA-AC69-7E26B8D04118}" type="slidenum">
              <a:rPr lang="en-US"/>
              <a:pPr/>
              <a:t>10</a:t>
            </a:fld>
            <a:endParaRPr lang="en-US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pPr algn="just">
              <a:lnSpc>
                <a:spcPct val="120000"/>
              </a:lnSpc>
            </a:pPr>
            <a:r>
              <a:rPr lang="en-US" dirty="0">
                <a:solidFill>
                  <a:srgbClr val="404040"/>
                </a:solidFill>
                <a:latin typeface="Verdana" pitchFamily="1" charset="0"/>
              </a:rPr>
              <a:t>Warm</a:t>
            </a:r>
            <a:r>
              <a:rPr lang="nl-NL" dirty="0">
                <a:solidFill>
                  <a:srgbClr val="404040"/>
                </a:solidFill>
                <a:latin typeface="Verdana" pitchFamily="1" charset="0"/>
              </a:rPr>
              <a:t>e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en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vrolijk</a:t>
            </a:r>
            <a:r>
              <a:rPr lang="nl-NL" baseline="0" dirty="0">
                <a:solidFill>
                  <a:srgbClr val="404040"/>
                </a:solidFill>
                <a:latin typeface="Verdana" pitchFamily="1" charset="0"/>
              </a:rPr>
              <a:t>e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persoonlijkhe</a:t>
            </a:r>
            <a:r>
              <a:rPr lang="nl-NL" baseline="0" dirty="0">
                <a:solidFill>
                  <a:srgbClr val="404040"/>
                </a:solidFill>
                <a:latin typeface="Verdana" pitchFamily="1" charset="0"/>
              </a:rPr>
              <a:t>den 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met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een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optimistische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kijk op het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leven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.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Ze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kunnen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rationeel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en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helder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denken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. Ze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hebben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een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onderzoekende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geest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en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zijn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nl-NL" baseline="0" dirty="0">
                <a:solidFill>
                  <a:srgbClr val="404040"/>
                </a:solidFill>
                <a:latin typeface="Verdana" pitchFamily="1" charset="0"/>
              </a:rPr>
              <a:t>geïnteresseerd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in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meer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kennis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/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studie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.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Ze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willen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graag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mentaal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gestimuleerd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worden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.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Ruim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van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geest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en intelligent.</a:t>
            </a:r>
          </a:p>
          <a:p>
            <a:pPr algn="just">
              <a:lnSpc>
                <a:spcPct val="120000"/>
              </a:lnSpc>
            </a:pP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Ze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hebben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een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orderlijk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en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positief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leven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nodig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.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Zijn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goed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in het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overbrengen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van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kennis</a:t>
            </a:r>
            <a:r>
              <a:rPr lang="nl-NL" baseline="0" dirty="0">
                <a:solidFill>
                  <a:srgbClr val="404040"/>
                </a:solidFill>
                <a:latin typeface="Verdana" pitchFamily="1" charset="0"/>
              </a:rPr>
              <a:t>,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omdat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ze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alles in hun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hoofd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haarfijn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op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een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rijtje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hebben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. </a:t>
            </a:r>
            <a:r>
              <a:rPr lang="nl-NL" baseline="0" dirty="0">
                <a:solidFill>
                  <a:srgbClr val="404040"/>
                </a:solidFill>
                <a:latin typeface="Verdana" pitchFamily="1" charset="0"/>
              </a:rPr>
              <a:t>Daardoor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zijn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ze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ook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zelfverzekerd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en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zeker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als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het over hun </a:t>
            </a:r>
            <a:r>
              <a:rPr lang="nl-NL" baseline="0" dirty="0">
                <a:solidFill>
                  <a:srgbClr val="404040"/>
                </a:solidFill>
                <a:latin typeface="Verdana" pitchFamily="1" charset="0"/>
              </a:rPr>
              <a:t>manier van denken gaat.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.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Vind</a:t>
            </a:r>
            <a:r>
              <a:rPr lang="nl-NL" baseline="0" dirty="0">
                <a:solidFill>
                  <a:srgbClr val="404040"/>
                </a:solidFill>
                <a:latin typeface="Verdana" pitchFamily="1" charset="0"/>
              </a:rPr>
              <a:t>en 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het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leven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interessant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en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wil</a:t>
            </a:r>
            <a:r>
              <a:rPr lang="nl-NL" baseline="0" dirty="0" err="1">
                <a:solidFill>
                  <a:srgbClr val="404040"/>
                </a:solidFill>
                <a:latin typeface="Verdana" pitchFamily="1" charset="0"/>
              </a:rPr>
              <a:t>len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graag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nl-NL" baseline="0" dirty="0">
                <a:solidFill>
                  <a:srgbClr val="404040"/>
                </a:solidFill>
                <a:latin typeface="Verdana" pitchFamily="1" charset="0"/>
              </a:rPr>
              <a:t>actief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betrokken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zijn</a:t>
            </a:r>
            <a:r>
              <a:rPr lang="nl-NL" baseline="0" dirty="0">
                <a:solidFill>
                  <a:srgbClr val="404040"/>
                </a:solidFill>
                <a:latin typeface="Verdana" pitchFamily="1" charset="0"/>
              </a:rPr>
              <a:t>. Ze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zijn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nl-NL" baseline="0" dirty="0">
                <a:solidFill>
                  <a:srgbClr val="404040"/>
                </a:solidFill>
                <a:latin typeface="Verdana" pitchFamily="1" charset="0"/>
              </a:rPr>
              <a:t>om die reden dan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ook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mensen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die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anderen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inspireren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en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stimuleren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.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Zijn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vaak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emotioneel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gelukkig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en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stabiel</a:t>
            </a:r>
            <a:r>
              <a:rPr lang="nl-NL" baseline="0" dirty="0">
                <a:solidFill>
                  <a:srgbClr val="404040"/>
                </a:solidFill>
                <a:latin typeface="Verdana" pitchFamily="1" charset="0"/>
              </a:rPr>
              <a:t>, 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wat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hun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een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gevoel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van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voldaanheid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geeft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.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Hebben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over het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algemeen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en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vrolijke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en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opgewekte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houding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.</a:t>
            </a:r>
            <a:endParaRPr lang="en-AU" dirty="0">
              <a:latin typeface="Times New Roman" pitchFamily="1" charset="0"/>
            </a:endParaRPr>
          </a:p>
          <a:p>
            <a:pPr algn="just">
              <a:lnSpc>
                <a:spcPct val="120000"/>
              </a:lnSpc>
            </a:pPr>
            <a:endParaRPr lang="en-US" dirty="0">
              <a:solidFill>
                <a:srgbClr val="404040"/>
              </a:solidFill>
              <a:latin typeface="Verdana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04206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781435-D13F-464B-8FBA-F3C09CFBB475}" type="slidenum">
              <a:rPr lang="en-US"/>
              <a:pPr/>
              <a:t>11</a:t>
            </a:fld>
            <a:endParaRPr lang="en-US"/>
          </a:p>
        </p:txBody>
      </p:sp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pPr algn="just">
              <a:lnSpc>
                <a:spcPct val="120000"/>
              </a:lnSpc>
            </a:pPr>
            <a:r>
              <a:rPr lang="en-US" dirty="0">
                <a:solidFill>
                  <a:srgbClr val="404040"/>
                </a:solidFill>
                <a:latin typeface="Verdana" pitchFamily="1" charset="0"/>
              </a:rPr>
              <a:t>Geel </a:t>
            </a:r>
            <a:r>
              <a:rPr lang="en-US" dirty="0" err="1">
                <a:solidFill>
                  <a:srgbClr val="404040"/>
                </a:solidFill>
                <a:latin typeface="Verdana" pitchFamily="1" charset="0"/>
              </a:rPr>
              <a:t>voedsel</a:t>
            </a:r>
            <a:r>
              <a:rPr lang="en-US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Verdana" pitchFamily="1" charset="0"/>
              </a:rPr>
              <a:t>helpt</a:t>
            </a:r>
            <a:r>
              <a:rPr lang="en-US" dirty="0">
                <a:solidFill>
                  <a:srgbClr val="404040"/>
                </a:solidFill>
                <a:latin typeface="Verdana" pitchFamily="1" charset="0"/>
              </a:rPr>
              <a:t> met het </a:t>
            </a:r>
            <a:r>
              <a:rPr lang="en-US" dirty="0" err="1">
                <a:solidFill>
                  <a:srgbClr val="404040"/>
                </a:solidFill>
                <a:latin typeface="Verdana" pitchFamily="1" charset="0"/>
              </a:rPr>
              <a:t>loslaten</a:t>
            </a:r>
            <a:r>
              <a:rPr lang="en-US" dirty="0">
                <a:solidFill>
                  <a:srgbClr val="404040"/>
                </a:solidFill>
                <a:latin typeface="Verdana" pitchFamily="1" charset="0"/>
              </a:rPr>
              <a:t> van </a:t>
            </a:r>
            <a:r>
              <a:rPr lang="en-US" dirty="0" err="1">
                <a:solidFill>
                  <a:srgbClr val="404040"/>
                </a:solidFill>
                <a:latin typeface="Verdana" pitchFamily="1" charset="0"/>
              </a:rPr>
              <a:t>afvalstoffen</a:t>
            </a:r>
            <a:r>
              <a:rPr lang="en-US" dirty="0">
                <a:solidFill>
                  <a:srgbClr val="404040"/>
                </a:solidFill>
                <a:latin typeface="Verdana" pitchFamily="1" charset="0"/>
              </a:rPr>
              <a:t> van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de lever en</a:t>
            </a:r>
            <a:r>
              <a:rPr lang="nl-NL" baseline="0" dirty="0">
                <a:solidFill>
                  <a:srgbClr val="404040"/>
                </a:solidFill>
                <a:latin typeface="Verdana" pitchFamily="1" charset="0"/>
              </a:rPr>
              <a:t> het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verteringssysteem</a:t>
            </a:r>
            <a:r>
              <a:rPr lang="nl-NL" baseline="0" dirty="0">
                <a:solidFill>
                  <a:srgbClr val="404040"/>
                </a:solidFill>
                <a:latin typeface="Verdana" pitchFamily="1" charset="0"/>
              </a:rPr>
              <a:t>. Het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heeft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daarom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een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reinigende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werking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,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vooral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op de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huid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. Het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kan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ook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gewichtsverlies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stimuleren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. Het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heeft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een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laxerende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werking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.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Stimuleert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ons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mentaal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en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verbetert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concentratie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.</a:t>
            </a:r>
            <a:endParaRPr lang="en-US" dirty="0">
              <a:solidFill>
                <a:srgbClr val="404040"/>
              </a:solidFill>
              <a:latin typeface="Verdana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1251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F15D90-6B94-41B0-91DF-2DF0EDD1181C}" type="slidenum">
              <a:rPr lang="en-US"/>
              <a:pPr/>
              <a:t>12</a:t>
            </a:fld>
            <a:endParaRPr lang="en-US"/>
          </a:p>
        </p:txBody>
      </p:sp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en-US" dirty="0" err="1">
                <a:solidFill>
                  <a:srgbClr val="404040"/>
                </a:solidFill>
                <a:latin typeface="Verdana" pitchFamily="1" charset="0"/>
              </a:rPr>
              <a:t>Geel</a:t>
            </a:r>
            <a:r>
              <a:rPr lang="en-US" dirty="0">
                <a:solidFill>
                  <a:srgbClr val="404040"/>
                </a:solidFill>
                <a:latin typeface="Verdana" pitchFamily="1" charset="0"/>
              </a:rPr>
              <a:t> is de </a:t>
            </a:r>
            <a:r>
              <a:rPr lang="en-US" dirty="0" err="1">
                <a:solidFill>
                  <a:srgbClr val="404040"/>
                </a:solidFill>
                <a:latin typeface="Verdana" pitchFamily="1" charset="0"/>
              </a:rPr>
              <a:t>kleur</a:t>
            </a:r>
            <a:r>
              <a:rPr lang="en-US" dirty="0">
                <a:solidFill>
                  <a:srgbClr val="404040"/>
                </a:solidFill>
                <a:latin typeface="Verdana" pitchFamily="1" charset="0"/>
              </a:rPr>
              <a:t> van </a:t>
            </a:r>
            <a:r>
              <a:rPr lang="en-US" dirty="0" err="1">
                <a:solidFill>
                  <a:srgbClr val="404040"/>
                </a:solidFill>
                <a:latin typeface="Verdana" pitchFamily="1" charset="0"/>
              </a:rPr>
              <a:t>optimisme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en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creativiteit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. Geel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representeert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zonneschijn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,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vrolijkheid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en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geluk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en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lachen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. McDonalds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weet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dit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en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gebruikt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het in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hun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logo. </a:t>
            </a:r>
          </a:p>
          <a:p>
            <a:pPr>
              <a:lnSpc>
                <a:spcPct val="120000"/>
              </a:lnSpc>
            </a:pP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Geel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valt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erg op en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wordt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gebruikt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door ambulances,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gele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markeerstiften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,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gele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kaart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met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voetbal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,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gele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gids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etc.</a:t>
            </a:r>
          </a:p>
          <a:p>
            <a:pPr>
              <a:lnSpc>
                <a:spcPct val="120000"/>
              </a:lnSpc>
            </a:pPr>
            <a:r>
              <a:rPr lang="en-US" dirty="0" err="1">
                <a:solidFill>
                  <a:srgbClr val="404040"/>
                </a:solidFill>
                <a:latin typeface="Verdana" pitchFamily="1" charset="0"/>
              </a:rPr>
              <a:t>Een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gele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vlag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bij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autoracen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geeft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aan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dat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men op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moet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passen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Als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je wilt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dat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je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produkt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opvalt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op de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schappen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,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gebruik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dan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gele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verpakking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of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belettering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Geel is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ook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de kleur van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studie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en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concentratie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,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als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je </a:t>
            </a:r>
            <a:r>
              <a:rPr lang="nl-NL" baseline="0" dirty="0">
                <a:solidFill>
                  <a:srgbClr val="404040"/>
                </a:solidFill>
                <a:latin typeface="Verdana" pitchFamily="1" charset="0"/>
              </a:rPr>
              <a:t>je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iets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moet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nl-NL" baseline="0" dirty="0">
                <a:solidFill>
                  <a:srgbClr val="404040"/>
                </a:solidFill>
                <a:latin typeface="Verdana" pitchFamily="1" charset="0"/>
              </a:rPr>
              <a:t>herinneren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,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gebruik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dan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geel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papier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.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Advocaten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gebruiken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vaak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geel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notitieblok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. Je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zi</a:t>
            </a:r>
            <a:r>
              <a:rPr lang="nl-NL" baseline="0" dirty="0">
                <a:solidFill>
                  <a:srgbClr val="404040"/>
                </a:solidFill>
                <a:latin typeface="Verdana" pitchFamily="1" charset="0"/>
              </a:rPr>
              <a:t>et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ook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veel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gele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verkoopborden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, of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verkeersborden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als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men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wil</a:t>
            </a:r>
            <a:r>
              <a:rPr lang="nl-NL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dat </a:t>
            </a:r>
            <a:r>
              <a:rPr lang="nl-NL" baseline="0" dirty="0">
                <a:solidFill>
                  <a:srgbClr val="404040"/>
                </a:solidFill>
                <a:latin typeface="Verdana" pitchFamily="1" charset="0"/>
              </a:rPr>
              <a:t>iets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opvalt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. En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natuurlijk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nl-NL" baseline="0" dirty="0">
                <a:solidFill>
                  <a:srgbClr val="404040"/>
                </a:solidFill>
                <a:latin typeface="Verdana" pitchFamily="1" charset="0"/>
              </a:rPr>
              <a:t>zijn de gele Post-It stickers heel herkenbaar!</a:t>
            </a:r>
            <a:endParaRPr lang="en-US" dirty="0">
              <a:latin typeface="Times New Roman" pitchFamily="1" charset="0"/>
            </a:endParaRPr>
          </a:p>
          <a:p>
            <a:pPr algn="just">
              <a:lnSpc>
                <a:spcPct val="120000"/>
              </a:lnSpc>
            </a:pPr>
            <a:endParaRPr lang="en-US" dirty="0">
              <a:solidFill>
                <a:srgbClr val="404040"/>
              </a:solidFill>
              <a:latin typeface="Verdana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88170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Stel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vrouw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in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gele</a:t>
            </a:r>
            <a:r>
              <a:rPr lang="en-US" dirty="0"/>
              <a:t> </a:t>
            </a:r>
            <a:r>
              <a:rPr lang="en-US" dirty="0" err="1"/>
              <a:t>jurk</a:t>
            </a:r>
            <a:r>
              <a:rPr lang="en-US" baseline="0" dirty="0"/>
              <a:t> met </a:t>
            </a:r>
            <a:r>
              <a:rPr lang="en-US" baseline="0" dirty="0" err="1"/>
              <a:t>een</a:t>
            </a:r>
            <a:r>
              <a:rPr lang="en-US" baseline="0" dirty="0"/>
              <a:t> </a:t>
            </a:r>
            <a:r>
              <a:rPr lang="en-US" baseline="0" dirty="0" err="1"/>
              <a:t>zonnebloem</a:t>
            </a:r>
            <a:r>
              <a:rPr lang="en-US" baseline="0" dirty="0"/>
              <a:t> </a:t>
            </a:r>
            <a:r>
              <a:rPr lang="en-US" baseline="0" dirty="0" err="1"/>
              <a:t>erop</a:t>
            </a:r>
            <a:r>
              <a:rPr lang="en-US" baseline="0" dirty="0"/>
              <a:t>. </a:t>
            </a:r>
            <a:r>
              <a:rPr lang="en-US" baseline="0" dirty="0" err="1"/>
              <a:t>Ze</a:t>
            </a:r>
            <a:r>
              <a:rPr lang="en-US" baseline="0" dirty="0"/>
              <a:t> </a:t>
            </a:r>
            <a:r>
              <a:rPr lang="en-US" baseline="0" dirty="0" err="1"/>
              <a:t>staat</a:t>
            </a:r>
            <a:r>
              <a:rPr lang="en-US" baseline="0" dirty="0"/>
              <a:t> op </a:t>
            </a:r>
            <a:r>
              <a:rPr lang="en-US" baseline="0" dirty="0" err="1"/>
              <a:t>een</a:t>
            </a:r>
            <a:r>
              <a:rPr lang="en-US" baseline="0" dirty="0"/>
              <a:t> </a:t>
            </a:r>
            <a:r>
              <a:rPr lang="en-US" baseline="0" dirty="0" err="1"/>
              <a:t>stapel</a:t>
            </a:r>
            <a:r>
              <a:rPr lang="en-US" baseline="0" dirty="0"/>
              <a:t> </a:t>
            </a:r>
            <a:r>
              <a:rPr lang="en-US" baseline="0" dirty="0" err="1"/>
              <a:t>boeken</a:t>
            </a:r>
            <a:r>
              <a:rPr lang="en-US" baseline="0" dirty="0"/>
              <a:t>. In </a:t>
            </a:r>
            <a:r>
              <a:rPr lang="en-US" baseline="0" dirty="0" err="1"/>
              <a:t>haar</a:t>
            </a:r>
            <a:r>
              <a:rPr lang="en-US" baseline="0" dirty="0"/>
              <a:t> </a:t>
            </a:r>
            <a:r>
              <a:rPr lang="en-US" baseline="0" dirty="0" err="1"/>
              <a:t>ene</a:t>
            </a:r>
            <a:r>
              <a:rPr lang="en-US" baseline="0" dirty="0"/>
              <a:t> hand </a:t>
            </a:r>
            <a:r>
              <a:rPr lang="en-US" baseline="0" dirty="0" err="1"/>
              <a:t>houdt</a:t>
            </a:r>
            <a:r>
              <a:rPr lang="en-US" baseline="0" dirty="0"/>
              <a:t> </a:t>
            </a:r>
            <a:r>
              <a:rPr lang="en-US" baseline="0" dirty="0" err="1"/>
              <a:t>ze</a:t>
            </a:r>
            <a:r>
              <a:rPr lang="en-US" baseline="0" dirty="0"/>
              <a:t> de </a:t>
            </a:r>
            <a:r>
              <a:rPr lang="en-US" baseline="0" dirty="0" err="1"/>
              <a:t>zon</a:t>
            </a:r>
            <a:r>
              <a:rPr lang="en-US" baseline="0" dirty="0"/>
              <a:t> vast en op </a:t>
            </a:r>
            <a:r>
              <a:rPr lang="en-US" baseline="0" dirty="0" err="1"/>
              <a:t>een</a:t>
            </a:r>
            <a:r>
              <a:rPr lang="en-US" baseline="0" dirty="0"/>
              <a:t> van de </a:t>
            </a:r>
            <a:r>
              <a:rPr lang="en-US" baseline="0" dirty="0" err="1"/>
              <a:t>zonnestralen</a:t>
            </a:r>
            <a:r>
              <a:rPr lang="en-US" baseline="0" dirty="0"/>
              <a:t> </a:t>
            </a:r>
            <a:r>
              <a:rPr lang="en-US" baseline="0" dirty="0" err="1"/>
              <a:t>straalt</a:t>
            </a:r>
            <a:r>
              <a:rPr lang="en-US" baseline="0" dirty="0"/>
              <a:t> </a:t>
            </a:r>
            <a:r>
              <a:rPr lang="en-US" baseline="0" dirty="0" err="1"/>
              <a:t>staat</a:t>
            </a:r>
            <a:r>
              <a:rPr lang="en-US" baseline="0" dirty="0"/>
              <a:t> focus en het </a:t>
            </a:r>
            <a:r>
              <a:rPr lang="en-US" baseline="0" dirty="0" err="1"/>
              <a:t>gaat</a:t>
            </a:r>
            <a:r>
              <a:rPr lang="en-US" baseline="0" dirty="0"/>
              <a:t> </a:t>
            </a:r>
            <a:r>
              <a:rPr lang="en-US" baseline="0" dirty="0" err="1"/>
              <a:t>naar</a:t>
            </a:r>
            <a:r>
              <a:rPr lang="en-US" baseline="0" dirty="0"/>
              <a:t> </a:t>
            </a:r>
            <a:r>
              <a:rPr lang="en-US" baseline="0" dirty="0" err="1"/>
              <a:t>haar</a:t>
            </a:r>
            <a:r>
              <a:rPr lang="en-US" baseline="0" dirty="0"/>
              <a:t> </a:t>
            </a:r>
            <a:r>
              <a:rPr lang="en-US" baseline="0" dirty="0" err="1"/>
              <a:t>hoofd</a:t>
            </a:r>
            <a:r>
              <a:rPr lang="en-US" baseline="0" dirty="0"/>
              <a:t> toe. In </a:t>
            </a:r>
            <a:r>
              <a:rPr lang="en-US" baseline="0" dirty="0" err="1"/>
              <a:t>haar</a:t>
            </a:r>
            <a:r>
              <a:rPr lang="en-US" baseline="0" dirty="0"/>
              <a:t> </a:t>
            </a:r>
            <a:r>
              <a:rPr lang="en-US" baseline="0" dirty="0" err="1"/>
              <a:t>andere</a:t>
            </a:r>
            <a:r>
              <a:rPr lang="en-US" baseline="0" dirty="0"/>
              <a:t> hand </a:t>
            </a:r>
            <a:r>
              <a:rPr lang="en-US" baseline="0" dirty="0" err="1"/>
              <a:t>houdt</a:t>
            </a:r>
            <a:r>
              <a:rPr lang="en-US" baseline="0" dirty="0"/>
              <a:t> </a:t>
            </a:r>
            <a:r>
              <a:rPr lang="en-US" baseline="0" dirty="0" err="1"/>
              <a:t>ze</a:t>
            </a:r>
            <a:r>
              <a:rPr lang="en-US" baseline="0" dirty="0"/>
              <a:t> </a:t>
            </a:r>
            <a:r>
              <a:rPr lang="en-US" baseline="0" dirty="0" err="1"/>
              <a:t>een</a:t>
            </a:r>
            <a:r>
              <a:rPr lang="en-US" baseline="0" dirty="0"/>
              <a:t> </a:t>
            </a:r>
            <a:r>
              <a:rPr lang="en-US" baseline="0" dirty="0" err="1"/>
              <a:t>po</a:t>
            </a:r>
            <a:r>
              <a:rPr lang="en-US" baseline="0" dirty="0"/>
              <a:t> vast. Op de </a:t>
            </a:r>
            <a:r>
              <a:rPr lang="en-US" baseline="0" dirty="0" err="1"/>
              <a:t>tafel</a:t>
            </a:r>
            <a:r>
              <a:rPr lang="en-US" baseline="0" dirty="0"/>
              <a:t> </a:t>
            </a:r>
            <a:r>
              <a:rPr lang="en-US" baseline="0" dirty="0" err="1"/>
              <a:t>naast</a:t>
            </a:r>
            <a:r>
              <a:rPr lang="en-US" baseline="0" dirty="0"/>
              <a:t> </a:t>
            </a:r>
            <a:r>
              <a:rPr lang="en-US" baseline="0" dirty="0" err="1"/>
              <a:t>haar</a:t>
            </a:r>
            <a:r>
              <a:rPr lang="en-US" baseline="0" dirty="0"/>
              <a:t> </a:t>
            </a:r>
            <a:r>
              <a:rPr lang="en-US" baseline="0" dirty="0" err="1"/>
              <a:t>staat</a:t>
            </a:r>
            <a:r>
              <a:rPr lang="en-US" baseline="0" dirty="0"/>
              <a:t> </a:t>
            </a:r>
            <a:r>
              <a:rPr lang="en-US" baseline="0" dirty="0" err="1"/>
              <a:t>een</a:t>
            </a:r>
            <a:r>
              <a:rPr lang="en-US" baseline="0" dirty="0"/>
              <a:t> </a:t>
            </a:r>
            <a:r>
              <a:rPr lang="en-US" baseline="0" dirty="0" err="1"/>
              <a:t>schaal</a:t>
            </a:r>
            <a:r>
              <a:rPr lang="en-US" baseline="0" dirty="0"/>
              <a:t> met </a:t>
            </a:r>
            <a:r>
              <a:rPr lang="en-US" baseline="0" dirty="0" err="1"/>
              <a:t>gele</a:t>
            </a:r>
            <a:r>
              <a:rPr lang="en-US" baseline="0" dirty="0"/>
              <a:t> </a:t>
            </a:r>
            <a:r>
              <a:rPr lang="en-US" baseline="0" dirty="0" err="1"/>
              <a:t>bananen</a:t>
            </a:r>
            <a:r>
              <a:rPr lang="en-US" baseline="0" dirty="0"/>
              <a:t> en </a:t>
            </a:r>
            <a:r>
              <a:rPr lang="en-US" baseline="0" dirty="0" err="1"/>
              <a:t>geel</a:t>
            </a:r>
            <a:r>
              <a:rPr lang="en-US" baseline="0"/>
              <a:t> fruit.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0C2F2B-69A3-463B-9A19-41DDDAFC893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9059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15000"/>
              </a:lnSpc>
              <a:spcBef>
                <a:spcPct val="0"/>
              </a:spcBef>
            </a:pPr>
            <a:r>
              <a:rPr lang="en-US" dirty="0" err="1">
                <a:ea typeface="Times New Roman" pitchFamily="18" charset="0"/>
                <a:cs typeface="Calibri" pitchFamily="34" charset="0"/>
              </a:rPr>
              <a:t>Laat</a:t>
            </a:r>
            <a:r>
              <a:rPr lang="en-US" baseline="0" dirty="0">
                <a:ea typeface="Times New Roman" pitchFamily="18" charset="0"/>
                <a:cs typeface="Calibri" pitchFamily="34" charset="0"/>
              </a:rPr>
              <a:t> de </a:t>
            </a:r>
            <a:r>
              <a:rPr lang="en-US" baseline="0" dirty="0" err="1">
                <a:ea typeface="Times New Roman" pitchFamily="18" charset="0"/>
                <a:cs typeface="Calibri" pitchFamily="34" charset="0"/>
              </a:rPr>
              <a:t>cursisten</a:t>
            </a:r>
            <a:r>
              <a:rPr lang="en-US" baseline="0" dirty="0">
                <a:ea typeface="Times New Roman" pitchFamily="18" charset="0"/>
                <a:cs typeface="Calibri" pitchFamily="34" charset="0"/>
              </a:rPr>
              <a:t> </a:t>
            </a:r>
            <a:r>
              <a:rPr lang="en-US" baseline="0" dirty="0" err="1">
                <a:ea typeface="Times New Roman" pitchFamily="18" charset="0"/>
                <a:cs typeface="Calibri" pitchFamily="34" charset="0"/>
              </a:rPr>
              <a:t>hun</a:t>
            </a:r>
            <a:r>
              <a:rPr lang="en-US" baseline="0" dirty="0">
                <a:ea typeface="Times New Roman" pitchFamily="18" charset="0"/>
                <a:cs typeface="Calibri" pitchFamily="34" charset="0"/>
              </a:rPr>
              <a:t> </a:t>
            </a:r>
            <a:r>
              <a:rPr lang="en-US" baseline="0" dirty="0" err="1">
                <a:ea typeface="Times New Roman" pitchFamily="18" charset="0"/>
                <a:cs typeface="Calibri" pitchFamily="34" charset="0"/>
              </a:rPr>
              <a:t>ervaringen</a:t>
            </a:r>
            <a:r>
              <a:rPr lang="en-US" baseline="0" dirty="0">
                <a:ea typeface="Times New Roman" pitchFamily="18" charset="0"/>
                <a:cs typeface="Calibri" pitchFamily="34" charset="0"/>
              </a:rPr>
              <a:t> </a:t>
            </a:r>
            <a:r>
              <a:rPr lang="en-US" baseline="0" dirty="0" err="1">
                <a:ea typeface="Times New Roman" pitchFamily="18" charset="0"/>
                <a:cs typeface="Calibri" pitchFamily="34" charset="0"/>
              </a:rPr>
              <a:t>gedurende</a:t>
            </a:r>
            <a:r>
              <a:rPr lang="en-US" baseline="0" dirty="0">
                <a:ea typeface="Times New Roman" pitchFamily="18" charset="0"/>
                <a:cs typeface="Calibri" pitchFamily="34" charset="0"/>
              </a:rPr>
              <a:t> </a:t>
            </a:r>
            <a:r>
              <a:rPr lang="en-US" baseline="0" dirty="0" err="1">
                <a:ea typeface="Times New Roman" pitchFamily="18" charset="0"/>
                <a:cs typeface="Calibri" pitchFamily="34" charset="0"/>
              </a:rPr>
              <a:t>deze</a:t>
            </a:r>
            <a:r>
              <a:rPr lang="en-US" baseline="0" dirty="0">
                <a:ea typeface="Times New Roman" pitchFamily="18" charset="0"/>
                <a:cs typeface="Calibri" pitchFamily="34" charset="0"/>
              </a:rPr>
              <a:t> </a:t>
            </a:r>
            <a:r>
              <a:rPr lang="en-US" baseline="0" dirty="0" err="1">
                <a:ea typeface="Times New Roman" pitchFamily="18" charset="0"/>
                <a:cs typeface="Calibri" pitchFamily="34" charset="0"/>
              </a:rPr>
              <a:t>meditatie</a:t>
            </a:r>
            <a:r>
              <a:rPr lang="en-US" baseline="0" dirty="0">
                <a:ea typeface="Times New Roman" pitchFamily="18" charset="0"/>
                <a:cs typeface="Calibri" pitchFamily="34" charset="0"/>
              </a:rPr>
              <a:t> </a:t>
            </a:r>
            <a:r>
              <a:rPr lang="en-US" baseline="0" dirty="0" err="1">
                <a:ea typeface="Times New Roman" pitchFamily="18" charset="0"/>
                <a:cs typeface="Calibri" pitchFamily="34" charset="0"/>
              </a:rPr>
              <a:t>opschrijven</a:t>
            </a:r>
            <a:r>
              <a:rPr lang="en-US" baseline="0" dirty="0">
                <a:ea typeface="Times New Roman" pitchFamily="18" charset="0"/>
                <a:cs typeface="Calibri" pitchFamily="34" charset="0"/>
              </a:rPr>
              <a:t>.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</a:pPr>
            <a:r>
              <a:rPr lang="en-US" baseline="0" dirty="0" err="1">
                <a:ea typeface="Times New Roman" pitchFamily="18" charset="0"/>
                <a:cs typeface="Calibri" pitchFamily="34" charset="0"/>
              </a:rPr>
              <a:t>Tevens</a:t>
            </a:r>
            <a:r>
              <a:rPr lang="en-US" baseline="0" dirty="0">
                <a:ea typeface="Times New Roman" pitchFamily="18" charset="0"/>
                <a:cs typeface="Calibri" pitchFamily="34" charset="0"/>
              </a:rPr>
              <a:t> kun je </a:t>
            </a:r>
            <a:r>
              <a:rPr lang="en-US" baseline="0" dirty="0" err="1">
                <a:ea typeface="Times New Roman" pitchFamily="18" charset="0"/>
                <a:cs typeface="Calibri" pitchFamily="34" charset="0"/>
              </a:rPr>
              <a:t>vragen</a:t>
            </a:r>
            <a:r>
              <a:rPr lang="en-US" baseline="0" dirty="0">
                <a:ea typeface="Times New Roman" pitchFamily="18" charset="0"/>
                <a:cs typeface="Calibri" pitchFamily="34" charset="0"/>
              </a:rPr>
              <a:t> </a:t>
            </a:r>
            <a:r>
              <a:rPr lang="en-US" baseline="0" dirty="0" err="1">
                <a:ea typeface="Times New Roman" pitchFamily="18" charset="0"/>
                <a:cs typeface="Calibri" pitchFamily="34" charset="0"/>
              </a:rPr>
              <a:t>om</a:t>
            </a:r>
            <a:r>
              <a:rPr lang="en-US" baseline="0" dirty="0">
                <a:ea typeface="Times New Roman" pitchFamily="18" charset="0"/>
                <a:cs typeface="Calibri" pitchFamily="34" charset="0"/>
              </a:rPr>
              <a:t> op </a:t>
            </a:r>
            <a:r>
              <a:rPr lang="en-US" baseline="0" dirty="0" err="1">
                <a:ea typeface="Times New Roman" pitchFamily="18" charset="0"/>
                <a:cs typeface="Calibri" pitchFamily="34" charset="0"/>
              </a:rPr>
              <a:t>te</a:t>
            </a:r>
            <a:r>
              <a:rPr lang="en-US" baseline="0" dirty="0">
                <a:ea typeface="Times New Roman" pitchFamily="18" charset="0"/>
                <a:cs typeface="Calibri" pitchFamily="34" charset="0"/>
              </a:rPr>
              <a:t> </a:t>
            </a:r>
            <a:r>
              <a:rPr lang="en-US" baseline="0" dirty="0" err="1">
                <a:ea typeface="Times New Roman" pitchFamily="18" charset="0"/>
                <a:cs typeface="Calibri" pitchFamily="34" charset="0"/>
              </a:rPr>
              <a:t>schrijven</a:t>
            </a:r>
            <a:r>
              <a:rPr lang="en-US" baseline="0" dirty="0">
                <a:ea typeface="Times New Roman" pitchFamily="18" charset="0"/>
                <a:cs typeface="Calibri" pitchFamily="34" charset="0"/>
              </a:rPr>
              <a:t> </a:t>
            </a:r>
            <a:r>
              <a:rPr lang="en-US" baseline="0" dirty="0" err="1">
                <a:ea typeface="Times New Roman" pitchFamily="18" charset="0"/>
                <a:cs typeface="Calibri" pitchFamily="34" charset="0"/>
              </a:rPr>
              <a:t>waaraan</a:t>
            </a:r>
            <a:r>
              <a:rPr lang="en-US" baseline="0" dirty="0">
                <a:ea typeface="Times New Roman" pitchFamily="18" charset="0"/>
                <a:cs typeface="Calibri" pitchFamily="34" charset="0"/>
              </a:rPr>
              <a:t> </a:t>
            </a:r>
            <a:r>
              <a:rPr lang="en-US" baseline="0" dirty="0" err="1">
                <a:ea typeface="Times New Roman" pitchFamily="18" charset="0"/>
                <a:cs typeface="Calibri" pitchFamily="34" charset="0"/>
              </a:rPr>
              <a:t>ze</a:t>
            </a:r>
            <a:r>
              <a:rPr lang="en-US" baseline="0" dirty="0">
                <a:ea typeface="Times New Roman" pitchFamily="18" charset="0"/>
                <a:cs typeface="Calibri" pitchFamily="34" charset="0"/>
              </a:rPr>
              <a:t> </a:t>
            </a:r>
            <a:r>
              <a:rPr lang="en-US" baseline="0" dirty="0" err="1">
                <a:ea typeface="Times New Roman" pitchFamily="18" charset="0"/>
                <a:cs typeface="Calibri" pitchFamily="34" charset="0"/>
              </a:rPr>
              <a:t>deze</a:t>
            </a:r>
            <a:r>
              <a:rPr lang="en-US" baseline="0" dirty="0">
                <a:ea typeface="Times New Roman" pitchFamily="18" charset="0"/>
                <a:cs typeface="Calibri" pitchFamily="34" charset="0"/>
              </a:rPr>
              <a:t> kleur </a:t>
            </a:r>
            <a:r>
              <a:rPr lang="en-US" baseline="0" dirty="0" err="1">
                <a:ea typeface="Times New Roman" pitchFamily="18" charset="0"/>
                <a:cs typeface="Calibri" pitchFamily="34" charset="0"/>
              </a:rPr>
              <a:t>relateren</a:t>
            </a:r>
            <a:r>
              <a:rPr lang="en-US" baseline="0" dirty="0">
                <a:ea typeface="Times New Roman" pitchFamily="18" charset="0"/>
                <a:cs typeface="Calibri" pitchFamily="34" charset="0"/>
              </a:rPr>
              <a:t> of </a:t>
            </a:r>
            <a:r>
              <a:rPr lang="en-US" baseline="0" dirty="0" err="1">
                <a:ea typeface="Times New Roman" pitchFamily="18" charset="0"/>
                <a:cs typeface="Calibri" pitchFamily="34" charset="0"/>
              </a:rPr>
              <a:t>waaraan</a:t>
            </a:r>
            <a:r>
              <a:rPr lang="en-US" baseline="0" dirty="0">
                <a:ea typeface="Times New Roman" pitchFamily="18" charset="0"/>
                <a:cs typeface="Calibri" pitchFamily="34" charset="0"/>
              </a:rPr>
              <a:t> </a:t>
            </a:r>
            <a:r>
              <a:rPr lang="en-US" baseline="0" dirty="0" err="1">
                <a:ea typeface="Times New Roman" pitchFamily="18" charset="0"/>
                <a:cs typeface="Calibri" pitchFamily="34" charset="0"/>
              </a:rPr>
              <a:t>deze</a:t>
            </a:r>
            <a:r>
              <a:rPr lang="en-US" baseline="0" dirty="0">
                <a:ea typeface="Times New Roman" pitchFamily="18" charset="0"/>
                <a:cs typeface="Calibri" pitchFamily="34" charset="0"/>
              </a:rPr>
              <a:t> kleur hun</a:t>
            </a:r>
            <a:r>
              <a:rPr lang="nl-NL" baseline="0" dirty="0">
                <a:ea typeface="Times New Roman" pitchFamily="18" charset="0"/>
                <a:cs typeface="Calibri" pitchFamily="34" charset="0"/>
              </a:rPr>
              <a:t> doet</a:t>
            </a:r>
            <a:r>
              <a:rPr lang="en-US" baseline="0" dirty="0">
                <a:ea typeface="Times New Roman" pitchFamily="18" charset="0"/>
                <a:cs typeface="Calibri" pitchFamily="34" charset="0"/>
              </a:rPr>
              <a:t> </a:t>
            </a:r>
            <a:r>
              <a:rPr lang="en-US" baseline="0" dirty="0" err="1">
                <a:ea typeface="Times New Roman" pitchFamily="18" charset="0"/>
                <a:cs typeface="Calibri" pitchFamily="34" charset="0"/>
              </a:rPr>
              <a:t>denken</a:t>
            </a:r>
            <a:r>
              <a:rPr lang="en-US" baseline="0" dirty="0">
                <a:ea typeface="Times New Roman" pitchFamily="18" charset="0"/>
                <a:cs typeface="Calibri" pitchFamily="34" charset="0"/>
              </a:rPr>
              <a:t>.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</a:pPr>
            <a:endParaRPr lang="en-US" baseline="0" dirty="0">
              <a:ea typeface="Times New Roman" pitchFamily="18" charset="0"/>
              <a:cs typeface="Calibri" pitchFamily="34" charset="0"/>
            </a:endParaRPr>
          </a:p>
          <a:p>
            <a:pPr eaLnBrk="1" hangingPunct="1">
              <a:lnSpc>
                <a:spcPct val="115000"/>
              </a:lnSpc>
              <a:spcBef>
                <a:spcPct val="0"/>
              </a:spcBef>
            </a:pPr>
            <a:r>
              <a:rPr lang="en-US" baseline="0" dirty="0" err="1">
                <a:ea typeface="Times New Roman" pitchFamily="18" charset="0"/>
                <a:cs typeface="Calibri" pitchFamily="34" charset="0"/>
              </a:rPr>
              <a:t>Indien</a:t>
            </a:r>
            <a:r>
              <a:rPr lang="en-US" baseline="0" dirty="0">
                <a:ea typeface="Times New Roman" pitchFamily="18" charset="0"/>
                <a:cs typeface="Calibri" pitchFamily="34" charset="0"/>
              </a:rPr>
              <a:t> </a:t>
            </a:r>
            <a:r>
              <a:rPr lang="en-US" baseline="0" dirty="0" err="1">
                <a:ea typeface="Times New Roman" pitchFamily="18" charset="0"/>
                <a:cs typeface="Calibri" pitchFamily="34" charset="0"/>
              </a:rPr>
              <a:t>gewenst</a:t>
            </a:r>
            <a:r>
              <a:rPr lang="en-US" baseline="0" dirty="0">
                <a:ea typeface="Times New Roman" pitchFamily="18" charset="0"/>
                <a:cs typeface="Calibri" pitchFamily="34" charset="0"/>
              </a:rPr>
              <a:t> </a:t>
            </a:r>
            <a:r>
              <a:rPr lang="nl-NL" baseline="0" dirty="0">
                <a:ea typeface="Times New Roman" pitchFamily="18" charset="0"/>
                <a:cs typeface="Calibri" pitchFamily="34" charset="0"/>
              </a:rPr>
              <a:t>kunnen</a:t>
            </a:r>
            <a:r>
              <a:rPr lang="en-US" baseline="0" dirty="0">
                <a:ea typeface="Times New Roman" pitchFamily="18" charset="0"/>
                <a:cs typeface="Calibri" pitchFamily="34" charset="0"/>
              </a:rPr>
              <a:t> de </a:t>
            </a:r>
            <a:r>
              <a:rPr lang="en-US" baseline="0" dirty="0" err="1">
                <a:ea typeface="Times New Roman" pitchFamily="18" charset="0"/>
                <a:cs typeface="Calibri" pitchFamily="34" charset="0"/>
              </a:rPr>
              <a:t>ervaringen</a:t>
            </a:r>
            <a:r>
              <a:rPr lang="en-US" baseline="0" dirty="0">
                <a:ea typeface="Times New Roman" pitchFamily="18" charset="0"/>
                <a:cs typeface="Calibri" pitchFamily="34" charset="0"/>
              </a:rPr>
              <a:t> </a:t>
            </a:r>
            <a:r>
              <a:rPr lang="en-US" baseline="0" dirty="0" err="1">
                <a:ea typeface="Times New Roman" pitchFamily="18" charset="0"/>
                <a:cs typeface="Calibri" pitchFamily="34" charset="0"/>
              </a:rPr>
              <a:t>gedurende</a:t>
            </a:r>
            <a:r>
              <a:rPr lang="en-US" baseline="0" dirty="0">
                <a:ea typeface="Times New Roman" pitchFamily="18" charset="0"/>
                <a:cs typeface="Calibri" pitchFamily="34" charset="0"/>
              </a:rPr>
              <a:t> de </a:t>
            </a:r>
            <a:r>
              <a:rPr lang="en-US" baseline="0" dirty="0" err="1">
                <a:ea typeface="Times New Roman" pitchFamily="18" charset="0"/>
                <a:cs typeface="Calibri" pitchFamily="34" charset="0"/>
              </a:rPr>
              <a:t>meditaties</a:t>
            </a:r>
            <a:r>
              <a:rPr lang="en-US" baseline="0" dirty="0">
                <a:ea typeface="Times New Roman" pitchFamily="18" charset="0"/>
                <a:cs typeface="Calibri" pitchFamily="34" charset="0"/>
              </a:rPr>
              <a:t> met </a:t>
            </a:r>
            <a:r>
              <a:rPr lang="en-US" baseline="0" dirty="0" err="1">
                <a:ea typeface="Times New Roman" pitchFamily="18" charset="0"/>
                <a:cs typeface="Calibri" pitchFamily="34" charset="0"/>
              </a:rPr>
              <a:t>elkaar</a:t>
            </a:r>
            <a:r>
              <a:rPr lang="en-US" baseline="0" dirty="0">
                <a:ea typeface="Times New Roman" pitchFamily="18" charset="0"/>
                <a:cs typeface="Calibri" pitchFamily="34" charset="0"/>
              </a:rPr>
              <a:t> </a:t>
            </a:r>
            <a:r>
              <a:rPr lang="en-US" baseline="0" dirty="0" err="1">
                <a:ea typeface="Times New Roman" pitchFamily="18" charset="0"/>
                <a:cs typeface="Calibri" pitchFamily="34" charset="0"/>
              </a:rPr>
              <a:t>gedeeld</a:t>
            </a:r>
            <a:r>
              <a:rPr lang="en-US" baseline="0" dirty="0">
                <a:ea typeface="Times New Roman" pitchFamily="18" charset="0"/>
                <a:cs typeface="Calibri" pitchFamily="34" charset="0"/>
              </a:rPr>
              <a:t> </a:t>
            </a:r>
            <a:r>
              <a:rPr lang="en-US" baseline="0" dirty="0" err="1">
                <a:ea typeface="Times New Roman" pitchFamily="18" charset="0"/>
                <a:cs typeface="Calibri" pitchFamily="34" charset="0"/>
              </a:rPr>
              <a:t>worden</a:t>
            </a:r>
            <a:r>
              <a:rPr lang="en-US" baseline="0" dirty="0">
                <a:ea typeface="Times New Roman" pitchFamily="18" charset="0"/>
                <a:cs typeface="Calibri" pitchFamily="34" charset="0"/>
              </a:rPr>
              <a:t>.</a:t>
            </a:r>
            <a:endParaRPr lang="en-US" dirty="0">
              <a:ea typeface="Times New Roman" pitchFamily="18" charset="0"/>
              <a:cs typeface="Calibri" pitchFamily="34" charset="0"/>
            </a:endParaRPr>
          </a:p>
          <a:p>
            <a:pPr eaLnBrk="1" hangingPunct="1">
              <a:lnSpc>
                <a:spcPct val="115000"/>
              </a:lnSpc>
              <a:spcBef>
                <a:spcPct val="0"/>
              </a:spcBef>
            </a:pPr>
            <a:endParaRPr lang="en-US" dirty="0">
              <a:solidFill>
                <a:srgbClr val="000000"/>
              </a:solidFill>
              <a:ea typeface="Times New Roman" pitchFamily="18" charset="0"/>
              <a:cs typeface="Calibri" pitchFamily="34" charset="0"/>
            </a:endParaRP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1FFD0C4-5AA3-477C-A5EA-144BC569D48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2796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4AECCC8-F461-4F09-BA81-DECCD2165F5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088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2AD4D8-C6C3-414B-A4CE-F27EB4DD1EA6}" type="slidenum">
              <a:rPr lang="en-US"/>
              <a:pPr/>
              <a:t>4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pPr algn="just">
              <a:lnSpc>
                <a:spcPct val="120000"/>
              </a:lnSpc>
            </a:pPr>
            <a:r>
              <a:rPr lang="en-US" dirty="0">
                <a:solidFill>
                  <a:srgbClr val="404040"/>
                </a:solidFill>
                <a:latin typeface="Verdana" pitchFamily="1" charset="0"/>
              </a:rPr>
              <a:t>Geel de kleur van de </a:t>
            </a:r>
            <a:r>
              <a:rPr lang="en-US" dirty="0" err="1">
                <a:solidFill>
                  <a:srgbClr val="404040"/>
                </a:solidFill>
                <a:latin typeface="Verdana" pitchFamily="1" charset="0"/>
              </a:rPr>
              <a:t>zon</a:t>
            </a:r>
            <a:r>
              <a:rPr lang="en-US" dirty="0">
                <a:solidFill>
                  <a:srgbClr val="404040"/>
                </a:solidFill>
                <a:latin typeface="Verdana" pitchFamily="1" charset="0"/>
              </a:rPr>
              <a:t>, het </a:t>
            </a:r>
            <a:r>
              <a:rPr lang="en-US" dirty="0" err="1">
                <a:solidFill>
                  <a:srgbClr val="404040"/>
                </a:solidFill>
                <a:latin typeface="Verdana" pitchFamily="1" charset="0"/>
              </a:rPr>
              <a:t>geeft</a:t>
            </a:r>
            <a:r>
              <a:rPr lang="en-US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Verdana" pitchFamily="1" charset="0"/>
              </a:rPr>
              <a:t>vreugde</a:t>
            </a:r>
            <a:r>
              <a:rPr lang="nl-NL" dirty="0">
                <a:solidFill>
                  <a:srgbClr val="404040"/>
                </a:solidFill>
                <a:latin typeface="Verdana" pitchFamily="1" charset="0"/>
              </a:rPr>
              <a:t>,</a:t>
            </a:r>
            <a:r>
              <a:rPr lang="nl-NL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Verdana" pitchFamily="1" charset="0"/>
              </a:rPr>
              <a:t>een</a:t>
            </a:r>
            <a:r>
              <a:rPr lang="en-US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Verdana" pitchFamily="1" charset="0"/>
              </a:rPr>
              <a:t>gevoel</a:t>
            </a:r>
            <a:r>
              <a:rPr lang="en-US" dirty="0">
                <a:solidFill>
                  <a:srgbClr val="404040"/>
                </a:solidFill>
                <a:latin typeface="Verdana" pitchFamily="1" charset="0"/>
              </a:rPr>
              <a:t> van </a:t>
            </a:r>
            <a:r>
              <a:rPr lang="en-US" dirty="0" err="1">
                <a:solidFill>
                  <a:srgbClr val="404040"/>
                </a:solidFill>
                <a:latin typeface="Verdana" pitchFamily="1" charset="0"/>
              </a:rPr>
              <a:t>geluk</a:t>
            </a:r>
            <a:r>
              <a:rPr lang="en-US" dirty="0">
                <a:solidFill>
                  <a:srgbClr val="404040"/>
                </a:solidFill>
                <a:latin typeface="Verdana" pitchFamily="1" charset="0"/>
              </a:rPr>
              <a:t> en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vrolijkheid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.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Als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de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zon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schijnt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voelen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we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ons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gelukkiger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,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optimistischer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en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bekijken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we het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leven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van de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zonnige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kant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. Geel is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een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vrolijke</a:t>
            </a:r>
            <a:r>
              <a:rPr lang="nl-NL" baseline="0" dirty="0">
                <a:solidFill>
                  <a:srgbClr val="404040"/>
                </a:solidFill>
                <a:latin typeface="Verdana" pitchFamily="1" charset="0"/>
              </a:rPr>
              <a:t>,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optimistische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kleur. Het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geeft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nl-NL" baseline="0" dirty="0">
                <a:solidFill>
                  <a:srgbClr val="404040"/>
                </a:solidFill>
                <a:latin typeface="Verdana" pitchFamily="1" charset="0"/>
              </a:rPr>
              <a:t>heldere gedachten,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zodat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je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zonder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angst het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leven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tegemoet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ziet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. Geel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geeft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een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gevoel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van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zelfvertrouwen</a:t>
            </a:r>
            <a:r>
              <a:rPr lang="nl-NL" baseline="0" dirty="0">
                <a:solidFill>
                  <a:srgbClr val="404040"/>
                </a:solidFill>
                <a:latin typeface="Verdana" pitchFamily="1" charset="0"/>
              </a:rPr>
              <a:t>,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omdat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het </a:t>
            </a:r>
            <a:r>
              <a:rPr lang="nl-NL" baseline="0" dirty="0">
                <a:solidFill>
                  <a:srgbClr val="404040"/>
                </a:solidFill>
                <a:latin typeface="Verdana" pitchFamily="1" charset="0"/>
              </a:rPr>
              <a:t>aandacht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vraagt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en je </a:t>
            </a:r>
            <a:r>
              <a:rPr lang="nl-NL" baseline="0" dirty="0">
                <a:solidFill>
                  <a:srgbClr val="404040"/>
                </a:solidFill>
                <a:latin typeface="Verdana" pitchFamily="1" charset="0"/>
              </a:rPr>
              <a:t>door deze kleur 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op</a:t>
            </a:r>
            <a:r>
              <a:rPr lang="nl-NL" baseline="0" dirty="0">
                <a:solidFill>
                  <a:srgbClr val="404040"/>
                </a:solidFill>
                <a:latin typeface="Verdana" pitchFamily="1" charset="0"/>
              </a:rPr>
              <a:t>valt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.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Als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je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zelfvertrouwen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hebt</a:t>
            </a:r>
            <a:r>
              <a:rPr lang="nl-NL" baseline="0" dirty="0">
                <a:solidFill>
                  <a:srgbClr val="404040"/>
                </a:solidFill>
                <a:latin typeface="Verdana" pitchFamily="1" charset="0"/>
              </a:rPr>
              <a:t>, 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dan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vind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je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deze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aandacht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nl-NL" baseline="0" dirty="0">
                <a:solidFill>
                  <a:srgbClr val="404040"/>
                </a:solidFill>
                <a:latin typeface="Verdana" pitchFamily="1" charset="0"/>
              </a:rPr>
              <a:t>prettig 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en k</a:t>
            </a:r>
            <a:r>
              <a:rPr lang="nl-NL" baseline="0" dirty="0">
                <a:solidFill>
                  <a:srgbClr val="404040"/>
                </a:solidFill>
                <a:latin typeface="Verdana" pitchFamily="1" charset="0"/>
              </a:rPr>
              <a:t>an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je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helder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en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duidelijk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je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mening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uitdragen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2170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2580A5-F77B-40EF-8468-C6D81F5E4855}" type="slidenum">
              <a:rPr lang="en-US"/>
              <a:pPr/>
              <a:t>5</a:t>
            </a:fld>
            <a:endParaRPr lang="en-US"/>
          </a:p>
        </p:txBody>
      </p:sp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pPr algn="just">
              <a:lnSpc>
                <a:spcPct val="120000"/>
              </a:lnSpc>
            </a:pPr>
            <a:r>
              <a:rPr lang="en-US" dirty="0">
                <a:solidFill>
                  <a:srgbClr val="404040"/>
                </a:solidFill>
                <a:latin typeface="Verdana" pitchFamily="1" charset="0"/>
              </a:rPr>
              <a:t>De </a:t>
            </a:r>
            <a:r>
              <a:rPr lang="en-US" dirty="0" err="1">
                <a:solidFill>
                  <a:srgbClr val="404040"/>
                </a:solidFill>
                <a:latin typeface="Verdana" pitchFamily="1" charset="0"/>
              </a:rPr>
              <a:t>zon</a:t>
            </a:r>
            <a:r>
              <a:rPr lang="en-US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Verdana" pitchFamily="1" charset="0"/>
              </a:rPr>
              <a:t>kan</a:t>
            </a:r>
            <a:r>
              <a:rPr lang="en-US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Verdana" pitchFamily="1" charset="0"/>
              </a:rPr>
              <a:t>letterlijk</a:t>
            </a:r>
            <a:r>
              <a:rPr lang="en-US" dirty="0">
                <a:solidFill>
                  <a:srgbClr val="404040"/>
                </a:solidFill>
                <a:latin typeface="Verdana" pitchFamily="1" charset="0"/>
              </a:rPr>
              <a:t> alles in </a:t>
            </a:r>
            <a:r>
              <a:rPr lang="en-US" dirty="0" err="1">
                <a:solidFill>
                  <a:srgbClr val="404040"/>
                </a:solidFill>
                <a:latin typeface="Verdana" pitchFamily="1" charset="0"/>
              </a:rPr>
              <a:t>een</a:t>
            </a:r>
            <a:r>
              <a:rPr lang="en-US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Verdana" pitchFamily="1" charset="0"/>
              </a:rPr>
              <a:t>helder</a:t>
            </a:r>
            <a:r>
              <a:rPr lang="en-US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Verdana" pitchFamily="1" charset="0"/>
              </a:rPr>
              <a:t>daglicht</a:t>
            </a:r>
            <a:r>
              <a:rPr lang="en-US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Verdana" pitchFamily="1" charset="0"/>
              </a:rPr>
              <a:t>zetten</a:t>
            </a:r>
            <a:r>
              <a:rPr lang="en-US" dirty="0">
                <a:solidFill>
                  <a:srgbClr val="404040"/>
                </a:solidFill>
                <a:latin typeface="Verdana" pitchFamily="1" charset="0"/>
              </a:rPr>
              <a:t> en </a:t>
            </a:r>
            <a:r>
              <a:rPr lang="en-US" dirty="0" err="1">
                <a:solidFill>
                  <a:srgbClr val="404040"/>
                </a:solidFill>
                <a:latin typeface="Verdana" pitchFamily="1" charset="0"/>
              </a:rPr>
              <a:t>geel</a:t>
            </a:r>
            <a:r>
              <a:rPr lang="en-US" dirty="0">
                <a:solidFill>
                  <a:srgbClr val="404040"/>
                </a:solidFill>
                <a:latin typeface="Verdana" pitchFamily="1" charset="0"/>
              </a:rPr>
              <a:t> is de kleur die </a:t>
            </a:r>
            <a:r>
              <a:rPr lang="en-US" dirty="0" err="1">
                <a:solidFill>
                  <a:srgbClr val="404040"/>
                </a:solidFill>
                <a:latin typeface="Verdana" pitchFamily="1" charset="0"/>
              </a:rPr>
              <a:t>helderheid</a:t>
            </a:r>
            <a:r>
              <a:rPr lang="en-US" dirty="0">
                <a:solidFill>
                  <a:srgbClr val="404040"/>
                </a:solidFill>
                <a:latin typeface="Verdana" pitchFamily="1" charset="0"/>
              </a:rPr>
              <a:t>,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duidelijkheid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geeft</a:t>
            </a:r>
            <a:r>
              <a:rPr lang="nl-NL" baseline="0" dirty="0">
                <a:solidFill>
                  <a:srgbClr val="404040"/>
                </a:solidFill>
                <a:latin typeface="Verdana" pitchFamily="1" charset="0"/>
              </a:rPr>
              <a:t>. </a:t>
            </a:r>
          </a:p>
          <a:p>
            <a:pPr algn="just">
              <a:lnSpc>
                <a:spcPct val="120000"/>
              </a:lnSpc>
            </a:pPr>
            <a:r>
              <a:rPr lang="nl-NL" baseline="0" dirty="0">
                <a:solidFill>
                  <a:srgbClr val="404040"/>
                </a:solidFill>
                <a:latin typeface="Verdana" pitchFamily="1" charset="0"/>
              </a:rPr>
              <a:t>Geel geeft 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inzicht </a:t>
            </a:r>
            <a:r>
              <a:rPr lang="nl-NL" baseline="0" dirty="0">
                <a:solidFill>
                  <a:srgbClr val="404040"/>
                </a:solidFill>
                <a:latin typeface="Verdana" pitchFamily="1" charset="0"/>
              </a:rPr>
              <a:t>in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wie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we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zijn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,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waarom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we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hier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nl-NL" baseline="0" dirty="0">
                <a:solidFill>
                  <a:srgbClr val="404040"/>
                </a:solidFill>
                <a:latin typeface="Verdana" pitchFamily="1" charset="0"/>
              </a:rPr>
              <a:t>zijn 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en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wat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nl-NL" baseline="0" dirty="0">
                <a:solidFill>
                  <a:srgbClr val="404040"/>
                </a:solidFill>
                <a:latin typeface="Verdana" pitchFamily="1" charset="0"/>
              </a:rPr>
              <a:t>ons doel in het leven is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. </a:t>
            </a:r>
            <a:endParaRPr lang="nl-NL" baseline="0" dirty="0">
              <a:solidFill>
                <a:srgbClr val="404040"/>
              </a:solidFill>
              <a:latin typeface="Verdana" pitchFamily="1" charset="0"/>
            </a:endParaRPr>
          </a:p>
          <a:p>
            <a:pPr algn="just">
              <a:lnSpc>
                <a:spcPct val="120000"/>
              </a:lnSpc>
            </a:pP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Wie </a:t>
            </a:r>
            <a:r>
              <a:rPr lang="nl-NL" baseline="0" dirty="0">
                <a:solidFill>
                  <a:srgbClr val="404040"/>
                </a:solidFill>
                <a:latin typeface="Verdana" pitchFamily="1" charset="0"/>
              </a:rPr>
              <a:t>zijn we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als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individu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7850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A687E2-DA7D-4133-A982-42D9805B0618}" type="slidenum">
              <a:rPr lang="en-US"/>
              <a:pPr/>
              <a:t>6</a:t>
            </a:fld>
            <a:endParaRPr lang="en-US"/>
          </a:p>
        </p:txBody>
      </p:sp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pPr algn="just">
              <a:lnSpc>
                <a:spcPct val="120000"/>
              </a:lnSpc>
            </a:pPr>
            <a:r>
              <a:rPr lang="en-US" dirty="0">
                <a:solidFill>
                  <a:srgbClr val="404040"/>
                </a:solidFill>
                <a:latin typeface="Verdana" pitchFamily="1" charset="0"/>
              </a:rPr>
              <a:t>Geel </a:t>
            </a:r>
            <a:r>
              <a:rPr lang="en-US" dirty="0" err="1">
                <a:solidFill>
                  <a:srgbClr val="404040"/>
                </a:solidFill>
                <a:latin typeface="Verdana" pitchFamily="1" charset="0"/>
              </a:rPr>
              <a:t>kan</a:t>
            </a:r>
            <a:r>
              <a:rPr lang="en-US" dirty="0">
                <a:solidFill>
                  <a:srgbClr val="404040"/>
                </a:solidFill>
                <a:latin typeface="Verdana" pitchFamily="1" charset="0"/>
              </a:rPr>
              <a:t> ons </a:t>
            </a:r>
            <a:r>
              <a:rPr lang="en-US" dirty="0" err="1">
                <a:solidFill>
                  <a:srgbClr val="404040"/>
                </a:solidFill>
                <a:latin typeface="Verdana" pitchFamily="1" charset="0"/>
              </a:rPr>
              <a:t>mentaal</a:t>
            </a:r>
            <a:r>
              <a:rPr lang="en-US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Verdana" pitchFamily="1" charset="0"/>
              </a:rPr>
              <a:t>stimuleren</a:t>
            </a:r>
            <a:r>
              <a:rPr lang="en-US" dirty="0">
                <a:solidFill>
                  <a:srgbClr val="404040"/>
                </a:solidFill>
                <a:latin typeface="Verdana" pitchFamily="1" charset="0"/>
              </a:rPr>
              <a:t>, het </a:t>
            </a:r>
            <a:r>
              <a:rPr lang="en-US" dirty="0" err="1">
                <a:solidFill>
                  <a:srgbClr val="404040"/>
                </a:solidFill>
                <a:latin typeface="Verdana" pitchFamily="1" charset="0"/>
              </a:rPr>
              <a:t>geeft</a:t>
            </a:r>
            <a:r>
              <a:rPr lang="en-US" dirty="0">
                <a:solidFill>
                  <a:srgbClr val="404040"/>
                </a:solidFill>
                <a:latin typeface="Verdana" pitchFamily="1" charset="0"/>
              </a:rPr>
              <a:t> de </a:t>
            </a:r>
            <a:r>
              <a:rPr lang="en-US" dirty="0" err="1">
                <a:solidFill>
                  <a:srgbClr val="404040"/>
                </a:solidFill>
                <a:latin typeface="Verdana" pitchFamily="1" charset="0"/>
              </a:rPr>
              <a:t>mogelijkheid</a:t>
            </a:r>
            <a:r>
              <a:rPr lang="en-US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Verdana" pitchFamily="1" charset="0"/>
              </a:rPr>
              <a:t>om</a:t>
            </a:r>
            <a:r>
              <a:rPr lang="en-US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nl-NL" dirty="0" err="1">
                <a:solidFill>
                  <a:srgbClr val="404040"/>
                </a:solidFill>
                <a:latin typeface="Verdana" pitchFamily="1" charset="0"/>
              </a:rPr>
              <a:t>gefocused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en </a:t>
            </a:r>
            <a:r>
              <a:rPr lang="nl-NL" baseline="0" dirty="0">
                <a:solidFill>
                  <a:srgbClr val="404040"/>
                </a:solidFill>
                <a:latin typeface="Verdana" pitchFamily="1" charset="0"/>
              </a:rPr>
              <a:t>geconcentreerd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te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werken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.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Daarom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gebruiken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we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gele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stiften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en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gele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borden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om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mentaal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alert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te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zijn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.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Gele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schoolbussen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geven</a:t>
            </a:r>
            <a:r>
              <a:rPr lang="nl-NL" baseline="0" dirty="0">
                <a:solidFill>
                  <a:srgbClr val="404040"/>
                </a:solidFill>
                <a:latin typeface="Verdana" pitchFamily="1" charset="0"/>
              </a:rPr>
              <a:t> aan: 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pas op. En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alles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wat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geel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is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valt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goed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op en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vraagt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aandacht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.</a:t>
            </a:r>
            <a:endParaRPr lang="en-US" dirty="0">
              <a:solidFill>
                <a:srgbClr val="404040"/>
              </a:solidFill>
              <a:latin typeface="Verdana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265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FB1591-8B63-4AFF-AC02-265DE8B2C4AB}" type="slidenum">
              <a:rPr lang="en-US"/>
              <a:pPr/>
              <a:t>7</a:t>
            </a:fld>
            <a:endParaRPr lang="en-US"/>
          </a:p>
        </p:txBody>
      </p:sp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pPr algn="just">
              <a:lnSpc>
                <a:spcPct val="120000"/>
              </a:lnSpc>
            </a:pPr>
            <a:r>
              <a:rPr lang="en-NZ" dirty="0">
                <a:solidFill>
                  <a:srgbClr val="404040"/>
                </a:solidFill>
                <a:latin typeface="Verdana" pitchFamily="1" charset="0"/>
              </a:rPr>
              <a:t>Geel is ook de kleur van studie, kennis vergaren en mentaal</a:t>
            </a:r>
            <a:r>
              <a:rPr lang="en-NZ" baseline="0" dirty="0">
                <a:solidFill>
                  <a:srgbClr val="404040"/>
                </a:solidFill>
                <a:latin typeface="Verdana" pitchFamily="1" charset="0"/>
              </a:rPr>
              <a:t> a</a:t>
            </a:r>
            <a:r>
              <a:rPr lang="nl-NL" baseline="0" dirty="0" err="1">
                <a:solidFill>
                  <a:srgbClr val="404040"/>
                </a:solidFill>
                <a:latin typeface="Verdana" pitchFamily="1" charset="0"/>
              </a:rPr>
              <a:t>ctief</a:t>
            </a:r>
            <a:r>
              <a:rPr lang="en-NZ" baseline="0" dirty="0">
                <a:solidFill>
                  <a:srgbClr val="404040"/>
                </a:solidFill>
                <a:latin typeface="Verdana" pitchFamily="1" charset="0"/>
              </a:rPr>
              <a:t> zijn. Geel helpt </a:t>
            </a:r>
            <a:r>
              <a:rPr lang="nl-NL" baseline="0" dirty="0">
                <a:solidFill>
                  <a:srgbClr val="404040"/>
                </a:solidFill>
                <a:latin typeface="Verdana" pitchFamily="1" charset="0"/>
              </a:rPr>
              <a:t>bij</a:t>
            </a:r>
            <a:r>
              <a:rPr lang="en-NZ" baseline="0" dirty="0">
                <a:solidFill>
                  <a:srgbClr val="404040"/>
                </a:solidFill>
                <a:latin typeface="Verdana" pitchFamily="1" charset="0"/>
              </a:rPr>
              <a:t> focus en concentratie. </a:t>
            </a:r>
            <a:r>
              <a:rPr lang="nl-NL" baseline="0" dirty="0">
                <a:solidFill>
                  <a:srgbClr val="404040"/>
                </a:solidFill>
                <a:latin typeface="Verdana" pitchFamily="1" charset="0"/>
              </a:rPr>
              <a:t>Geel stimuleert het</a:t>
            </a:r>
            <a:r>
              <a:rPr lang="en-NZ" baseline="0" dirty="0">
                <a:solidFill>
                  <a:srgbClr val="404040"/>
                </a:solidFill>
                <a:latin typeface="Verdana" pitchFamily="1" charset="0"/>
              </a:rPr>
              <a:t> logisch denken en kan zelfvertrouwen ver</a:t>
            </a:r>
            <a:r>
              <a:rPr lang="nl-NL" baseline="0" dirty="0">
                <a:solidFill>
                  <a:srgbClr val="404040"/>
                </a:solidFill>
                <a:latin typeface="Verdana" pitchFamily="1" charset="0"/>
              </a:rPr>
              <a:t>groten. Het zorgt voor</a:t>
            </a:r>
            <a:r>
              <a:rPr lang="en-NZ" baseline="0" dirty="0">
                <a:solidFill>
                  <a:srgbClr val="404040"/>
                </a:solidFill>
                <a:latin typeface="Verdana" pitchFamily="1" charset="0"/>
              </a:rPr>
              <a:t> een optimistische kijk op het leven. Geel helpt je helder te denken en het voedt je zenuwsysteem.</a:t>
            </a:r>
            <a:endParaRPr lang="en-US" dirty="0">
              <a:solidFill>
                <a:srgbClr val="404040"/>
              </a:solidFill>
              <a:latin typeface="Verdana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8012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3DF98B-C1FC-4FF4-86C4-F088887CE1C6}" type="slidenum">
              <a:rPr lang="en-US"/>
              <a:pPr/>
              <a:t>8</a:t>
            </a:fld>
            <a:endParaRPr lang="en-US"/>
          </a:p>
        </p:txBody>
      </p:sp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pPr algn="just">
              <a:lnSpc>
                <a:spcPct val="120000"/>
              </a:lnSpc>
            </a:pPr>
            <a:r>
              <a:rPr lang="en-US" dirty="0">
                <a:solidFill>
                  <a:srgbClr val="404040"/>
                </a:solidFill>
                <a:latin typeface="Verdana" pitchFamily="1" charset="0"/>
              </a:rPr>
              <a:t>Geel </a:t>
            </a:r>
            <a:r>
              <a:rPr lang="en-US" dirty="0" err="1">
                <a:solidFill>
                  <a:srgbClr val="404040"/>
                </a:solidFill>
                <a:latin typeface="Verdana" pitchFamily="1" charset="0"/>
              </a:rPr>
              <a:t>helpt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nl-NL" baseline="0" dirty="0">
                <a:solidFill>
                  <a:srgbClr val="404040"/>
                </a:solidFill>
                <a:latin typeface="Verdana" pitchFamily="1" charset="0"/>
              </a:rPr>
              <a:t>bij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nl-NL" baseline="0" dirty="0">
                <a:solidFill>
                  <a:srgbClr val="404040"/>
                </a:solidFill>
                <a:latin typeface="Verdana" pitchFamily="1" charset="0"/>
              </a:rPr>
              <a:t>focus en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concentratie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,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houdt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ons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wakker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en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stimuleert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onze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psyche.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Goede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kleur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voor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scholen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en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bibliotheken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.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Als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mensen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in</a:t>
            </a:r>
            <a:r>
              <a:rPr lang="nl-NL" baseline="0" dirty="0">
                <a:solidFill>
                  <a:srgbClr val="404040"/>
                </a:solidFill>
                <a:latin typeface="Verdana" pitchFamily="1" charset="0"/>
              </a:rPr>
              <a:t>eens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worden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aangetrokken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nl-NL" baseline="0" dirty="0">
                <a:solidFill>
                  <a:srgbClr val="404040"/>
                </a:solidFill>
                <a:latin typeface="Verdana" pitchFamily="1" charset="0"/>
              </a:rPr>
              <a:t>door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geel</a:t>
            </a:r>
            <a:r>
              <a:rPr lang="nl-NL" baseline="0" dirty="0">
                <a:solidFill>
                  <a:srgbClr val="404040"/>
                </a:solidFill>
                <a:latin typeface="Verdana" pitchFamily="1" charset="0"/>
              </a:rPr>
              <a:t>, 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dan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kan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het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een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teken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zijn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dat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ze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een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nieuwe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studie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gaan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beginnen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of</a:t>
            </a:r>
            <a:r>
              <a:rPr lang="nl-NL" baseline="0" dirty="0">
                <a:solidFill>
                  <a:srgbClr val="404040"/>
                </a:solidFill>
                <a:latin typeface="Verdana" pitchFamily="1" charset="0"/>
              </a:rPr>
              <a:t> zich een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nieuwe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vaardigheid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nl-NL" baseline="0" dirty="0">
                <a:solidFill>
                  <a:srgbClr val="404040"/>
                </a:solidFill>
                <a:latin typeface="Verdana" pitchFamily="1" charset="0"/>
              </a:rPr>
              <a:t>eigen willen maken, 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of dat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ze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hun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angsten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overwinnen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omdat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ze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helderheid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en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duidelijkheid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hebben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over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wat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ze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willen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gaan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doen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. De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geur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van citroen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heeft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een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stimulerende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nl-NL" baseline="0" dirty="0">
                <a:solidFill>
                  <a:srgbClr val="404040"/>
                </a:solidFill>
                <a:latin typeface="Verdana" pitchFamily="1" charset="0"/>
              </a:rPr>
              <a:t>werking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nl-NL" baseline="0" dirty="0">
                <a:solidFill>
                  <a:srgbClr val="404040"/>
                </a:solidFill>
                <a:latin typeface="Verdana" pitchFamily="1" charset="0"/>
              </a:rPr>
              <a:t>voor de geest 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en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maakt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je alert.</a:t>
            </a:r>
            <a:endParaRPr lang="en-US" dirty="0">
              <a:solidFill>
                <a:srgbClr val="404040"/>
              </a:solidFill>
              <a:latin typeface="Verdana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78145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536578-FD27-4BE8-AAEA-24545C84B92D}" type="slidenum">
              <a:rPr lang="en-US"/>
              <a:pPr/>
              <a:t>9</a:t>
            </a:fld>
            <a:endParaRPr lang="en-US"/>
          </a:p>
        </p:txBody>
      </p:sp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pPr algn="just">
              <a:lnSpc>
                <a:spcPct val="120000"/>
              </a:lnSpc>
            </a:pPr>
            <a:r>
              <a:rPr lang="en-US" dirty="0" err="1">
                <a:solidFill>
                  <a:srgbClr val="404040"/>
                </a:solidFill>
                <a:latin typeface="Verdana" pitchFamily="1" charset="0"/>
              </a:rPr>
              <a:t>Als</a:t>
            </a:r>
            <a:r>
              <a:rPr lang="en-US" dirty="0">
                <a:solidFill>
                  <a:srgbClr val="404040"/>
                </a:solidFill>
                <a:latin typeface="Verdana" pitchFamily="1" charset="0"/>
              </a:rPr>
              <a:t> je in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nl-NL" baseline="0" dirty="0">
                <a:solidFill>
                  <a:srgbClr val="404040"/>
                </a:solidFill>
                <a:latin typeface="Verdana" pitchFamily="1" charset="0"/>
              </a:rPr>
              <a:t>balans 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bent met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geel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dan </a:t>
            </a:r>
            <a:r>
              <a:rPr lang="nl-NL" baseline="0" dirty="0">
                <a:solidFill>
                  <a:srgbClr val="404040"/>
                </a:solidFill>
                <a:latin typeface="Verdana" pitchFamily="1" charset="0"/>
              </a:rPr>
              <a:t>kan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je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makkelijker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geluk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accepteren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in je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leven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. Je </a:t>
            </a:r>
            <a:r>
              <a:rPr lang="nl-NL" baseline="0" dirty="0">
                <a:solidFill>
                  <a:srgbClr val="404040"/>
                </a:solidFill>
                <a:latin typeface="Verdana" pitchFamily="1" charset="0"/>
              </a:rPr>
              <a:t>kan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dan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vreugde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voelen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en </a:t>
            </a:r>
            <a:r>
              <a:rPr lang="nl-NL" baseline="0" dirty="0">
                <a:solidFill>
                  <a:srgbClr val="404040"/>
                </a:solidFill>
                <a:latin typeface="Verdana" pitchFamily="1" charset="0"/>
              </a:rPr>
              <a:t>waardering hebben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nl-NL" baseline="0" dirty="0">
                <a:solidFill>
                  <a:srgbClr val="404040"/>
                </a:solidFill>
                <a:latin typeface="Verdana" pitchFamily="1" charset="0"/>
              </a:rPr>
              <a:t>voor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eenvoudige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nl-NL" baseline="0" dirty="0">
                <a:solidFill>
                  <a:srgbClr val="404040"/>
                </a:solidFill>
                <a:latin typeface="Verdana" pitchFamily="1" charset="0"/>
              </a:rPr>
              <a:t>gebeurtenissen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. Je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hebt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dan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een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duidelijk</a:t>
            </a:r>
            <a:r>
              <a:rPr lang="nl-NL" baseline="0" dirty="0">
                <a:solidFill>
                  <a:srgbClr val="404040"/>
                </a:solidFill>
                <a:latin typeface="Verdana" pitchFamily="1" charset="0"/>
              </a:rPr>
              <a:t> doel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en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beeld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voor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ogen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</a:t>
            </a:r>
            <a:r>
              <a:rPr lang="nl-NL" baseline="0" dirty="0">
                <a:solidFill>
                  <a:srgbClr val="404040"/>
                </a:solidFill>
                <a:latin typeface="Verdana" pitchFamily="1" charset="0"/>
              </a:rPr>
              <a:t>van wat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je wilt in het </a:t>
            </a:r>
            <a:r>
              <a:rPr lang="en-US" baseline="0" dirty="0" err="1">
                <a:solidFill>
                  <a:srgbClr val="404040"/>
                </a:solidFill>
                <a:latin typeface="Verdana" pitchFamily="1" charset="0"/>
              </a:rPr>
              <a:t>leven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 en hoe</a:t>
            </a:r>
            <a:r>
              <a:rPr lang="nl-NL" baseline="0" dirty="0">
                <a:solidFill>
                  <a:srgbClr val="404040"/>
                </a:solidFill>
                <a:latin typeface="Verdana" pitchFamily="1" charset="0"/>
              </a:rPr>
              <a:t> je verder wilt gaan</a:t>
            </a:r>
            <a:r>
              <a:rPr lang="en-US" baseline="0" dirty="0">
                <a:solidFill>
                  <a:srgbClr val="404040"/>
                </a:solidFill>
                <a:latin typeface="Verdana" pitchFamily="1" charset="0"/>
              </a:rPr>
              <a:t>.</a:t>
            </a:r>
            <a:endParaRPr lang="en-US" dirty="0">
              <a:solidFill>
                <a:srgbClr val="404040"/>
              </a:solidFill>
              <a:latin typeface="Verdana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898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2F1C59-5D46-42C7-9555-9D6F45118392}" type="datetimeFigureOut">
              <a:rPr lang="en-US"/>
              <a:pPr>
                <a:defRPr/>
              </a:pPr>
              <a:t>5/22/19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6580E2-4800-4A54-B1C5-132ED88ABC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965D1-F10B-4298-9945-5BBC0F80C7C3}" type="datetimeFigureOut">
              <a:rPr lang="en-US"/>
              <a:pPr>
                <a:defRPr/>
              </a:pPr>
              <a:t>5/22/19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01A567-2C83-402D-842B-A12B7B3E70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70860-CE61-4A32-9A8A-7E2670748C9C}" type="datetimeFigureOut">
              <a:rPr lang="en-US"/>
              <a:pPr>
                <a:defRPr/>
              </a:pPr>
              <a:t>5/22/19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D4BDA2-D62B-49A1-A723-E0DB34B4A5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104F1-5111-4CAE-851D-A04C17394932}" type="datetimeFigureOut">
              <a:rPr lang="en-US"/>
              <a:pPr>
                <a:defRPr/>
              </a:pPr>
              <a:t>5/22/19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335240-8BA9-4132-8FAF-70873B99D4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E2391-5DF7-44B9-8438-01CED43B5DB4}" type="datetimeFigureOut">
              <a:rPr lang="en-US"/>
              <a:pPr>
                <a:defRPr/>
              </a:pPr>
              <a:t>5/22/19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BB9E39-8071-4ABC-A8F4-BE0F2C5100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01676-2D97-4701-A042-16C580FB096A}" type="datetimeFigureOut">
              <a:rPr lang="en-US"/>
              <a:pPr>
                <a:defRPr/>
              </a:pPr>
              <a:t>5/22/19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D0A759-493D-48A1-89A8-2D076ED206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CBA9C-C8B9-430A-9322-28DC1C10E56C}" type="datetimeFigureOut">
              <a:rPr lang="en-US"/>
              <a:pPr>
                <a:defRPr/>
              </a:pPr>
              <a:t>5/22/19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434B8B-413A-4AF2-82BD-B119952B21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73E4A-A793-4EBC-82D4-A06C897FBD33}" type="datetimeFigureOut">
              <a:rPr lang="en-US"/>
              <a:pPr>
                <a:defRPr/>
              </a:pPr>
              <a:t>5/22/19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E9A98C-EE62-415D-8E54-251706EE94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823A9-675C-431A-8818-00B07E855FB1}" type="datetimeFigureOut">
              <a:rPr lang="en-US"/>
              <a:pPr>
                <a:defRPr/>
              </a:pPr>
              <a:t>5/22/19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14B19-92F1-44E8-B580-B59D33C6E0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0C289-92AC-4EA3-BC68-F4FA2B220CA7}" type="datetimeFigureOut">
              <a:rPr lang="en-US"/>
              <a:pPr>
                <a:defRPr/>
              </a:pPr>
              <a:t>5/22/19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7825C-BFDD-46B2-8EA5-A38E36A7A8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A2A3B-0212-41C7-8227-02C80838BE30}" type="datetimeFigureOut">
              <a:rPr lang="en-US"/>
              <a:pPr>
                <a:defRPr/>
              </a:pPr>
              <a:t>5/22/19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56043C-A37D-492D-BD66-AC6EF23283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84757B4-8FF0-4975-85F7-CBAFA7009337}" type="datetimeFigureOut">
              <a:rPr lang="en-US"/>
              <a:pPr>
                <a:defRPr/>
              </a:pPr>
              <a:t>5/22/19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7" name="Picture 10" descr="logo w-o - final"/>
          <p:cNvPicPr>
            <a:picLocks noChangeAspect="1" noChangeArrowheads="1"/>
          </p:cNvPicPr>
          <p:nvPr userDrawn="1">
            <p:custDataLst>
              <p:tags r:id="rId13"/>
            </p:custDataLst>
          </p:nvPr>
        </p:nvPicPr>
        <p:blipFill>
          <a:blip r:embed="rId15" cstate="print"/>
          <a:srcRect t="37668" b="30942"/>
          <a:stretch>
            <a:fillRect/>
          </a:stretch>
        </p:blipFill>
        <p:spPr bwMode="auto">
          <a:xfrm>
            <a:off x="6705600" y="6248400"/>
            <a:ext cx="2133600" cy="43973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image" Target="../media/image3.jpe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7" Type="http://schemas.openxmlformats.org/officeDocument/2006/relationships/image" Target="../media/image10.jpeg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6" Type="http://schemas.openxmlformats.org/officeDocument/2006/relationships/image" Target="../media/image2.png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7" Type="http://schemas.openxmlformats.org/officeDocument/2006/relationships/image" Target="../media/image11.jpeg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6" Type="http://schemas.openxmlformats.org/officeDocument/2006/relationships/image" Target="../media/image2.png"/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7" Type="http://schemas.openxmlformats.org/officeDocument/2006/relationships/image" Target="../media/image12.jpeg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6" Type="http://schemas.openxmlformats.org/officeDocument/2006/relationships/image" Target="../media/image2.png"/><Relationship Id="rId5" Type="http://schemas.openxmlformats.org/officeDocument/2006/relationships/notesSlide" Target="../notesSlides/notesSlide12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6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7" Type="http://schemas.openxmlformats.org/officeDocument/2006/relationships/image" Target="../media/image4.jpeg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image" Target="../media/image2.png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7" Type="http://schemas.openxmlformats.org/officeDocument/2006/relationships/image" Target="../media/image5.jpeg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image" Target="../media/image2.png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tags" Target="../tags/tag19.xml"/><Relationship Id="rId7" Type="http://schemas.openxmlformats.org/officeDocument/2006/relationships/image" Target="../media/image6.jpeg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notesSlide" Target="../notesSlides/notesSlide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0.xml"/><Relationship Id="rId9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7" Type="http://schemas.openxmlformats.org/officeDocument/2006/relationships/image" Target="../media/image6.jpeg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image" Target="../media/image2.png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7" Type="http://schemas.openxmlformats.org/officeDocument/2006/relationships/image" Target="../media/image9.jpeg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image" Target="../media/image2.png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7" Type="http://schemas.openxmlformats.org/officeDocument/2006/relationships/image" Target="../media/image4.jpeg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6" Type="http://schemas.openxmlformats.org/officeDocument/2006/relationships/image" Target="../media/image2.png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755650" y="2492375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err="1">
                <a:solidFill>
                  <a:srgbClr val="FFFF99"/>
                </a:solidFill>
              </a:rPr>
              <a:t>Meditatie</a:t>
            </a:r>
            <a:endParaRPr lang="en-US" dirty="0">
              <a:solidFill>
                <a:srgbClr val="FFFF99"/>
              </a:solidFill>
            </a:endParaRPr>
          </a:p>
        </p:txBody>
      </p:sp>
      <p:pic>
        <p:nvPicPr>
          <p:cNvPr id="3076" name="Picture 6" descr="meditation.jp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2286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7" descr="meditation.jp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58000" y="0"/>
            <a:ext cx="2286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0" y="1700808"/>
            <a:ext cx="4572000" cy="4608512"/>
          </a:xfrm>
        </p:spPr>
        <p:txBody>
          <a:bodyPr/>
          <a:lstStyle/>
          <a:p>
            <a:pPr>
              <a:spcAft>
                <a:spcPct val="10000"/>
              </a:spcAft>
            </a:pPr>
            <a:r>
              <a:rPr lang="en-US" sz="2800" dirty="0">
                <a:solidFill>
                  <a:srgbClr val="FFFFCC"/>
                </a:solidFill>
              </a:rPr>
              <a:t>Warm en </a:t>
            </a:r>
            <a:r>
              <a:rPr lang="en-US" sz="2800" dirty="0" err="1">
                <a:solidFill>
                  <a:srgbClr val="FFFFCC"/>
                </a:solidFill>
              </a:rPr>
              <a:t>vrolijk</a:t>
            </a:r>
            <a:endParaRPr lang="en-US" sz="2800" dirty="0">
              <a:solidFill>
                <a:srgbClr val="FFFFCC"/>
              </a:solidFill>
            </a:endParaRPr>
          </a:p>
          <a:p>
            <a:pPr>
              <a:spcAft>
                <a:spcPct val="10000"/>
              </a:spcAft>
            </a:pPr>
            <a:r>
              <a:rPr lang="en-US" sz="2800" dirty="0" err="1">
                <a:solidFill>
                  <a:srgbClr val="FFFFCC"/>
                </a:solidFill>
              </a:rPr>
              <a:t>Optimistisch</a:t>
            </a:r>
            <a:endParaRPr lang="en-US" sz="2800" dirty="0">
              <a:solidFill>
                <a:srgbClr val="FFFFCC"/>
              </a:solidFill>
            </a:endParaRPr>
          </a:p>
          <a:p>
            <a:pPr>
              <a:spcAft>
                <a:spcPct val="10000"/>
              </a:spcAft>
            </a:pPr>
            <a:r>
              <a:rPr lang="en-US" sz="2800" dirty="0" err="1">
                <a:solidFill>
                  <a:srgbClr val="FFFFCC"/>
                </a:solidFill>
              </a:rPr>
              <a:t>Rationeel</a:t>
            </a:r>
            <a:r>
              <a:rPr lang="en-US" sz="2800" dirty="0">
                <a:solidFill>
                  <a:srgbClr val="FFFFCC"/>
                </a:solidFill>
              </a:rPr>
              <a:t> / </a:t>
            </a:r>
            <a:r>
              <a:rPr lang="en-US" sz="2800" dirty="0" err="1">
                <a:solidFill>
                  <a:srgbClr val="FFFFCC"/>
                </a:solidFill>
              </a:rPr>
              <a:t>helder</a:t>
            </a:r>
            <a:r>
              <a:rPr lang="en-US" sz="2800" dirty="0">
                <a:solidFill>
                  <a:srgbClr val="FFFFCC"/>
                </a:solidFill>
              </a:rPr>
              <a:t> </a:t>
            </a:r>
            <a:r>
              <a:rPr lang="en-US" sz="2800" dirty="0" err="1">
                <a:solidFill>
                  <a:srgbClr val="FFFFCC"/>
                </a:solidFill>
              </a:rPr>
              <a:t>denkend</a:t>
            </a:r>
            <a:endParaRPr lang="en-US" sz="2800" dirty="0">
              <a:solidFill>
                <a:srgbClr val="FFFFCC"/>
              </a:solidFill>
            </a:endParaRPr>
          </a:p>
          <a:p>
            <a:pPr>
              <a:spcAft>
                <a:spcPct val="10000"/>
              </a:spcAft>
            </a:pPr>
            <a:r>
              <a:rPr lang="en-US" sz="2800" dirty="0" err="1">
                <a:solidFill>
                  <a:srgbClr val="FFFFCC"/>
                </a:solidFill>
              </a:rPr>
              <a:t>Onderzoekend</a:t>
            </a:r>
            <a:endParaRPr lang="en-US" sz="2800" dirty="0">
              <a:solidFill>
                <a:srgbClr val="FFFFCC"/>
              </a:solidFill>
            </a:endParaRPr>
          </a:p>
          <a:p>
            <a:pPr>
              <a:spcAft>
                <a:spcPct val="10000"/>
              </a:spcAft>
            </a:pPr>
            <a:r>
              <a:rPr lang="en-US" sz="2800" dirty="0" err="1">
                <a:solidFill>
                  <a:srgbClr val="FFFFCC"/>
                </a:solidFill>
              </a:rPr>
              <a:t>Ruim</a:t>
            </a:r>
            <a:r>
              <a:rPr lang="en-US" sz="2800" dirty="0">
                <a:solidFill>
                  <a:srgbClr val="FFFFCC"/>
                </a:solidFill>
              </a:rPr>
              <a:t> van </a:t>
            </a:r>
            <a:r>
              <a:rPr lang="en-US" sz="2800" dirty="0" err="1">
                <a:solidFill>
                  <a:srgbClr val="FFFFCC"/>
                </a:solidFill>
              </a:rPr>
              <a:t>geest</a:t>
            </a:r>
            <a:r>
              <a:rPr lang="en-US" sz="2800" dirty="0">
                <a:solidFill>
                  <a:srgbClr val="FFFFCC"/>
                </a:solidFill>
              </a:rPr>
              <a:t> /intelligent</a:t>
            </a:r>
          </a:p>
          <a:p>
            <a:pPr>
              <a:spcAft>
                <a:spcPct val="10000"/>
              </a:spcAft>
            </a:pPr>
            <a:r>
              <a:rPr lang="en-US" sz="2800" dirty="0" err="1">
                <a:solidFill>
                  <a:srgbClr val="FFFFCC"/>
                </a:solidFill>
              </a:rPr>
              <a:t>Zelfverzekerd</a:t>
            </a:r>
            <a:endParaRPr lang="en-US" sz="2800" dirty="0">
              <a:solidFill>
                <a:srgbClr val="FFFFCC"/>
              </a:solidFill>
            </a:endParaRPr>
          </a:p>
          <a:p>
            <a:pPr>
              <a:spcAft>
                <a:spcPct val="10000"/>
              </a:spcAft>
            </a:pPr>
            <a:r>
              <a:rPr lang="en-US" sz="2800" dirty="0" err="1">
                <a:solidFill>
                  <a:srgbClr val="FFFFCC"/>
                </a:solidFill>
              </a:rPr>
              <a:t>Actief</a:t>
            </a:r>
            <a:r>
              <a:rPr lang="en-US" sz="2800" dirty="0">
                <a:solidFill>
                  <a:srgbClr val="FFFFCC"/>
                </a:solidFill>
              </a:rPr>
              <a:t> </a:t>
            </a:r>
            <a:r>
              <a:rPr lang="en-US" sz="2800" dirty="0" err="1">
                <a:solidFill>
                  <a:srgbClr val="FFFFCC"/>
                </a:solidFill>
              </a:rPr>
              <a:t>betrokken</a:t>
            </a:r>
            <a:endParaRPr lang="en-US" sz="2800" dirty="0">
              <a:solidFill>
                <a:srgbClr val="FFFFCC"/>
              </a:solidFill>
            </a:endParaRPr>
          </a:p>
          <a:p>
            <a:pPr>
              <a:spcAft>
                <a:spcPct val="10000"/>
              </a:spcAft>
            </a:pPr>
            <a:r>
              <a:rPr lang="en-US" sz="2800" dirty="0" err="1">
                <a:solidFill>
                  <a:srgbClr val="FFFFCC"/>
                </a:solidFill>
              </a:rPr>
              <a:t>Emotioneel</a:t>
            </a:r>
            <a:r>
              <a:rPr lang="en-US" sz="2800" dirty="0">
                <a:solidFill>
                  <a:srgbClr val="FFFFCC"/>
                </a:solidFill>
              </a:rPr>
              <a:t> </a:t>
            </a:r>
            <a:r>
              <a:rPr lang="en-US" sz="2800" dirty="0" err="1">
                <a:solidFill>
                  <a:srgbClr val="FFFFCC"/>
                </a:solidFill>
              </a:rPr>
              <a:t>gelukkig</a:t>
            </a:r>
            <a:r>
              <a:rPr lang="en-US" sz="2800" dirty="0">
                <a:solidFill>
                  <a:srgbClr val="FFFFCC"/>
                </a:solidFill>
              </a:rPr>
              <a:t> en </a:t>
            </a:r>
            <a:r>
              <a:rPr lang="en-US" sz="2800" dirty="0" err="1">
                <a:solidFill>
                  <a:srgbClr val="FFFFCC"/>
                </a:solidFill>
              </a:rPr>
              <a:t>voldaan</a:t>
            </a:r>
            <a:endParaRPr lang="en-US" sz="2800" dirty="0">
              <a:solidFill>
                <a:srgbClr val="FFFFCC"/>
              </a:solidFill>
            </a:endParaRPr>
          </a:p>
        </p:txBody>
      </p:sp>
      <p:sp>
        <p:nvSpPr>
          <p:cNvPr id="143363" name="Rectangle 3"/>
          <p:cNvSpPr>
            <a:spLocks noChangeArrowheads="1"/>
          </p:cNvSpPr>
          <p:nvPr/>
        </p:nvSpPr>
        <p:spPr bwMode="auto">
          <a:xfrm>
            <a:off x="762000" y="7620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lnSpc>
                <a:spcPct val="90000"/>
              </a:lnSpc>
              <a:spcBef>
                <a:spcPct val="20000"/>
              </a:spcBef>
              <a:spcAft>
                <a:spcPct val="75000"/>
              </a:spcAft>
              <a:tabLst>
                <a:tab pos="682625" algn="l"/>
              </a:tabLst>
            </a:pPr>
            <a:r>
              <a:rPr lang="en-US" sz="3600" dirty="0" err="1">
                <a:solidFill>
                  <a:srgbClr val="FFFF99"/>
                </a:solidFill>
              </a:rPr>
              <a:t>Geel</a:t>
            </a:r>
            <a:r>
              <a:rPr lang="en-US" sz="3600" dirty="0">
                <a:solidFill>
                  <a:srgbClr val="FFFF99"/>
                </a:solidFill>
              </a:rPr>
              <a:t> </a:t>
            </a:r>
            <a:r>
              <a:rPr lang="en-US" sz="3600" dirty="0" err="1">
                <a:solidFill>
                  <a:srgbClr val="FFFF99"/>
                </a:solidFill>
              </a:rPr>
              <a:t>Persoonlijkheid</a:t>
            </a:r>
            <a:endParaRPr lang="en-US" sz="3600" dirty="0">
              <a:solidFill>
                <a:srgbClr val="FFFF99"/>
              </a:solidFill>
            </a:endParaRPr>
          </a:p>
        </p:txBody>
      </p:sp>
      <p:pic>
        <p:nvPicPr>
          <p:cNvPr id="143364" name="Picture 4" descr="logo w-o - final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 cstate="print"/>
          <a:srcRect t="37668" b="30942"/>
          <a:stretch>
            <a:fillRect/>
          </a:stretch>
        </p:blipFill>
        <p:spPr bwMode="auto">
          <a:xfrm>
            <a:off x="6705600" y="6248400"/>
            <a:ext cx="2133600" cy="439738"/>
          </a:xfrm>
          <a:prstGeom prst="rect">
            <a:avLst/>
          </a:prstGeom>
          <a:noFill/>
        </p:spPr>
      </p:pic>
      <p:pic>
        <p:nvPicPr>
          <p:cNvPr id="143366" name="Picture 6" descr="yellow personality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3528" y="1484313"/>
            <a:ext cx="3606800" cy="5373687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3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3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3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43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3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3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3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3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7544" y="1916832"/>
            <a:ext cx="4114800" cy="3917032"/>
          </a:xfrm>
        </p:spPr>
        <p:txBody>
          <a:bodyPr/>
          <a:lstStyle/>
          <a:p>
            <a:pPr>
              <a:spcAft>
                <a:spcPct val="10000"/>
              </a:spcAft>
            </a:pPr>
            <a:r>
              <a:rPr lang="en-US" sz="2800" dirty="0" err="1">
                <a:solidFill>
                  <a:srgbClr val="FFFFCC"/>
                </a:solidFill>
              </a:rPr>
              <a:t>Helpt</a:t>
            </a:r>
            <a:r>
              <a:rPr lang="en-US" sz="2800" dirty="0">
                <a:solidFill>
                  <a:srgbClr val="FFFFCC"/>
                </a:solidFill>
              </a:rPr>
              <a:t> </a:t>
            </a:r>
            <a:r>
              <a:rPr lang="en-US" sz="2800" dirty="0" err="1">
                <a:solidFill>
                  <a:srgbClr val="FFFFCC"/>
                </a:solidFill>
              </a:rPr>
              <a:t>afvalstoffen</a:t>
            </a:r>
            <a:r>
              <a:rPr lang="en-US" sz="2800" dirty="0">
                <a:solidFill>
                  <a:srgbClr val="FFFFCC"/>
                </a:solidFill>
              </a:rPr>
              <a:t> </a:t>
            </a:r>
            <a:r>
              <a:rPr lang="en-US" sz="2800" dirty="0" err="1">
                <a:solidFill>
                  <a:srgbClr val="FFFFCC"/>
                </a:solidFill>
              </a:rPr>
              <a:t>loslaten</a:t>
            </a:r>
            <a:endParaRPr lang="en-US" sz="2800" dirty="0">
              <a:solidFill>
                <a:srgbClr val="FFFFCC"/>
              </a:solidFill>
            </a:endParaRPr>
          </a:p>
          <a:p>
            <a:pPr>
              <a:spcAft>
                <a:spcPct val="10000"/>
              </a:spcAft>
            </a:pPr>
            <a:r>
              <a:rPr lang="en-US" sz="2800" dirty="0" err="1">
                <a:solidFill>
                  <a:srgbClr val="FFFFCC"/>
                </a:solidFill>
              </a:rPr>
              <a:t>Reinigt</a:t>
            </a:r>
            <a:r>
              <a:rPr lang="en-US" sz="2800" dirty="0">
                <a:solidFill>
                  <a:srgbClr val="FFFFCC"/>
                </a:solidFill>
              </a:rPr>
              <a:t> </a:t>
            </a:r>
            <a:r>
              <a:rPr lang="en-US" sz="2800" dirty="0" err="1">
                <a:solidFill>
                  <a:srgbClr val="FFFFCC"/>
                </a:solidFill>
              </a:rPr>
              <a:t>huid</a:t>
            </a:r>
            <a:endParaRPr lang="en-US" sz="2800" dirty="0">
              <a:solidFill>
                <a:srgbClr val="FFFFCC"/>
              </a:solidFill>
            </a:endParaRPr>
          </a:p>
          <a:p>
            <a:pPr>
              <a:spcAft>
                <a:spcPct val="10000"/>
              </a:spcAft>
            </a:pPr>
            <a:r>
              <a:rPr lang="en-US" sz="2800" dirty="0" err="1">
                <a:solidFill>
                  <a:srgbClr val="FFFFCC"/>
                </a:solidFill>
              </a:rPr>
              <a:t>Gewichtsverlies</a:t>
            </a:r>
            <a:endParaRPr lang="en-US" sz="2800" dirty="0">
              <a:solidFill>
                <a:srgbClr val="FFFFCC"/>
              </a:solidFill>
            </a:endParaRPr>
          </a:p>
          <a:p>
            <a:pPr>
              <a:spcAft>
                <a:spcPct val="10000"/>
              </a:spcAft>
            </a:pPr>
            <a:r>
              <a:rPr lang="en-US" sz="2800" dirty="0" err="1">
                <a:solidFill>
                  <a:srgbClr val="FFFFCC"/>
                </a:solidFill>
              </a:rPr>
              <a:t>Laxeermiddel</a:t>
            </a:r>
            <a:endParaRPr lang="en-US" sz="2800" dirty="0">
              <a:solidFill>
                <a:srgbClr val="FFFFCC"/>
              </a:solidFill>
            </a:endParaRPr>
          </a:p>
          <a:p>
            <a:pPr>
              <a:spcAft>
                <a:spcPct val="10000"/>
              </a:spcAft>
            </a:pPr>
            <a:r>
              <a:rPr lang="en-US" sz="2800" dirty="0" err="1">
                <a:solidFill>
                  <a:srgbClr val="FFFFCC"/>
                </a:solidFill>
              </a:rPr>
              <a:t>Stimuleert</a:t>
            </a:r>
            <a:r>
              <a:rPr lang="en-US" sz="2800" dirty="0">
                <a:solidFill>
                  <a:srgbClr val="FFFFCC"/>
                </a:solidFill>
              </a:rPr>
              <a:t> </a:t>
            </a:r>
            <a:r>
              <a:rPr lang="en-US" sz="2800" dirty="0" err="1">
                <a:solidFill>
                  <a:srgbClr val="FFFFCC"/>
                </a:solidFill>
              </a:rPr>
              <a:t>mentaal</a:t>
            </a:r>
            <a:endParaRPr lang="en-US" sz="2800" dirty="0">
              <a:solidFill>
                <a:srgbClr val="FFFFCC"/>
              </a:solidFill>
            </a:endParaRPr>
          </a:p>
          <a:p>
            <a:pPr>
              <a:spcAft>
                <a:spcPct val="10000"/>
              </a:spcAft>
            </a:pPr>
            <a:r>
              <a:rPr lang="en-US" sz="2800" dirty="0" err="1">
                <a:solidFill>
                  <a:srgbClr val="FFFFCC"/>
                </a:solidFill>
              </a:rPr>
              <a:t>Verbetert</a:t>
            </a:r>
            <a:r>
              <a:rPr lang="en-US" sz="2800" dirty="0">
                <a:solidFill>
                  <a:srgbClr val="FFFFCC"/>
                </a:solidFill>
              </a:rPr>
              <a:t> </a:t>
            </a:r>
            <a:r>
              <a:rPr lang="en-US" sz="2800" dirty="0" err="1">
                <a:solidFill>
                  <a:srgbClr val="FFFFCC"/>
                </a:solidFill>
              </a:rPr>
              <a:t>concentratie</a:t>
            </a:r>
            <a:endParaRPr lang="en-US" sz="2800" dirty="0">
              <a:solidFill>
                <a:srgbClr val="FFFFCC"/>
              </a:solidFill>
            </a:endParaRPr>
          </a:p>
          <a:p>
            <a:pPr>
              <a:spcAft>
                <a:spcPct val="10000"/>
              </a:spcAft>
            </a:pPr>
            <a:endParaRPr lang="en-US" sz="2800" dirty="0">
              <a:solidFill>
                <a:srgbClr val="FFFFCC"/>
              </a:solidFill>
            </a:endParaRPr>
          </a:p>
        </p:txBody>
      </p:sp>
      <p:sp>
        <p:nvSpPr>
          <p:cNvPr id="145411" name="Rectangle 3"/>
          <p:cNvSpPr>
            <a:spLocks noChangeArrowheads="1"/>
          </p:cNvSpPr>
          <p:nvPr/>
        </p:nvSpPr>
        <p:spPr bwMode="auto">
          <a:xfrm>
            <a:off x="762000" y="7620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lnSpc>
                <a:spcPct val="90000"/>
              </a:lnSpc>
              <a:spcBef>
                <a:spcPct val="20000"/>
              </a:spcBef>
              <a:spcAft>
                <a:spcPct val="75000"/>
              </a:spcAft>
              <a:tabLst>
                <a:tab pos="682625" algn="l"/>
              </a:tabLst>
            </a:pPr>
            <a:r>
              <a:rPr lang="en-US" sz="3600" dirty="0">
                <a:solidFill>
                  <a:srgbClr val="FFFF99"/>
                </a:solidFill>
              </a:rPr>
              <a:t> </a:t>
            </a:r>
            <a:r>
              <a:rPr lang="en-US" sz="3600" dirty="0" err="1">
                <a:solidFill>
                  <a:srgbClr val="FFFF99"/>
                </a:solidFill>
              </a:rPr>
              <a:t>Geel</a:t>
            </a:r>
            <a:r>
              <a:rPr lang="en-US" sz="3600" dirty="0">
                <a:solidFill>
                  <a:srgbClr val="FFFF99"/>
                </a:solidFill>
              </a:rPr>
              <a:t> </a:t>
            </a:r>
            <a:r>
              <a:rPr lang="en-US" sz="3600" dirty="0" err="1">
                <a:solidFill>
                  <a:srgbClr val="FFFF99"/>
                </a:solidFill>
              </a:rPr>
              <a:t>Voedsel</a:t>
            </a:r>
            <a:endParaRPr lang="en-US" sz="3600" dirty="0">
              <a:solidFill>
                <a:srgbClr val="FFFF99"/>
              </a:solidFill>
            </a:endParaRPr>
          </a:p>
        </p:txBody>
      </p:sp>
      <p:pic>
        <p:nvPicPr>
          <p:cNvPr id="145412" name="Picture 4" descr="logo w-o - final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 cstate="print"/>
          <a:srcRect t="37668" b="30942"/>
          <a:stretch>
            <a:fillRect/>
          </a:stretch>
        </p:blipFill>
        <p:spPr bwMode="auto">
          <a:xfrm>
            <a:off x="6705600" y="6248400"/>
            <a:ext cx="2133600" cy="439738"/>
          </a:xfrm>
          <a:prstGeom prst="rect">
            <a:avLst/>
          </a:prstGeom>
          <a:noFill/>
        </p:spPr>
      </p:pic>
      <p:pic>
        <p:nvPicPr>
          <p:cNvPr id="145414" name="Picture 6" descr="DSCF0293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48064" y="2492896"/>
            <a:ext cx="3352800" cy="251460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5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5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5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5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45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5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5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0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580112" y="1988840"/>
            <a:ext cx="3036912" cy="3884140"/>
          </a:xfrm>
        </p:spPr>
        <p:txBody>
          <a:bodyPr>
            <a:spAutoFit/>
          </a:bodyPr>
          <a:lstStyle/>
          <a:p>
            <a:pPr>
              <a:spcAft>
                <a:spcPct val="10000"/>
              </a:spcAft>
            </a:pPr>
            <a:r>
              <a:rPr lang="en-US" sz="2800" dirty="0" err="1">
                <a:solidFill>
                  <a:srgbClr val="FFFFCC"/>
                </a:solidFill>
              </a:rPr>
              <a:t>Optimisme</a:t>
            </a:r>
            <a:endParaRPr lang="en-US" sz="2800" dirty="0">
              <a:solidFill>
                <a:srgbClr val="FFFFCC"/>
              </a:solidFill>
            </a:endParaRPr>
          </a:p>
          <a:p>
            <a:pPr>
              <a:spcAft>
                <a:spcPct val="10000"/>
              </a:spcAft>
            </a:pPr>
            <a:r>
              <a:rPr lang="en-US" sz="2800" dirty="0" err="1">
                <a:solidFill>
                  <a:srgbClr val="FFFFCC"/>
                </a:solidFill>
              </a:rPr>
              <a:t>Creativiteit</a:t>
            </a:r>
            <a:endParaRPr lang="en-US" sz="2800" dirty="0">
              <a:solidFill>
                <a:srgbClr val="FFFFCC"/>
              </a:solidFill>
            </a:endParaRPr>
          </a:p>
          <a:p>
            <a:pPr>
              <a:spcAft>
                <a:spcPct val="10000"/>
              </a:spcAft>
            </a:pPr>
            <a:r>
              <a:rPr lang="en-US" sz="2800" dirty="0" err="1">
                <a:solidFill>
                  <a:srgbClr val="FFFFCC"/>
                </a:solidFill>
              </a:rPr>
              <a:t>Vrolijkheid</a:t>
            </a:r>
            <a:endParaRPr lang="en-US" sz="2800" dirty="0">
              <a:solidFill>
                <a:srgbClr val="FFFFCC"/>
              </a:solidFill>
            </a:endParaRPr>
          </a:p>
          <a:p>
            <a:pPr>
              <a:spcAft>
                <a:spcPct val="10000"/>
              </a:spcAft>
            </a:pPr>
            <a:r>
              <a:rPr lang="en-US" sz="2800" dirty="0" err="1">
                <a:solidFill>
                  <a:srgbClr val="FFFFCC"/>
                </a:solidFill>
              </a:rPr>
              <a:t>Lachen</a:t>
            </a:r>
            <a:endParaRPr lang="en-US" sz="2800" dirty="0">
              <a:solidFill>
                <a:srgbClr val="FFFFCC"/>
              </a:solidFill>
            </a:endParaRPr>
          </a:p>
          <a:p>
            <a:pPr>
              <a:spcAft>
                <a:spcPct val="10000"/>
              </a:spcAft>
            </a:pPr>
            <a:r>
              <a:rPr lang="en-US" sz="2800" dirty="0" err="1">
                <a:solidFill>
                  <a:srgbClr val="FFFFCC"/>
                </a:solidFill>
              </a:rPr>
              <a:t>Gele</a:t>
            </a:r>
            <a:r>
              <a:rPr lang="en-US" sz="2800" dirty="0">
                <a:solidFill>
                  <a:srgbClr val="FFFFCC"/>
                </a:solidFill>
              </a:rPr>
              <a:t> </a:t>
            </a:r>
            <a:r>
              <a:rPr lang="en-US" sz="2800" dirty="0" err="1">
                <a:solidFill>
                  <a:srgbClr val="FFFFCC"/>
                </a:solidFill>
              </a:rPr>
              <a:t>gids</a:t>
            </a:r>
            <a:endParaRPr lang="en-US" sz="2800" dirty="0">
              <a:solidFill>
                <a:srgbClr val="FFFFCC"/>
              </a:solidFill>
            </a:endParaRPr>
          </a:p>
          <a:p>
            <a:pPr>
              <a:spcAft>
                <a:spcPct val="10000"/>
              </a:spcAft>
            </a:pPr>
            <a:r>
              <a:rPr lang="en-US" sz="2800" dirty="0" err="1">
                <a:solidFill>
                  <a:srgbClr val="FFFFCC"/>
                </a:solidFill>
              </a:rPr>
              <a:t>Opvallend</a:t>
            </a:r>
            <a:endParaRPr lang="en-US" sz="2800" dirty="0">
              <a:solidFill>
                <a:srgbClr val="FFFFCC"/>
              </a:solidFill>
            </a:endParaRPr>
          </a:p>
          <a:p>
            <a:pPr>
              <a:spcAft>
                <a:spcPct val="10000"/>
              </a:spcAft>
            </a:pPr>
            <a:r>
              <a:rPr lang="en-US" sz="2800" dirty="0">
                <a:solidFill>
                  <a:srgbClr val="FFFFCC"/>
                </a:solidFill>
              </a:rPr>
              <a:t>Post-it stickers</a:t>
            </a:r>
          </a:p>
        </p:txBody>
      </p:sp>
      <p:sp>
        <p:nvSpPr>
          <p:cNvPr id="147459" name="Rectangle 3"/>
          <p:cNvSpPr>
            <a:spLocks noChangeArrowheads="1"/>
          </p:cNvSpPr>
          <p:nvPr/>
        </p:nvSpPr>
        <p:spPr bwMode="auto">
          <a:xfrm>
            <a:off x="762000" y="7620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lnSpc>
                <a:spcPct val="90000"/>
              </a:lnSpc>
              <a:spcBef>
                <a:spcPct val="20000"/>
              </a:spcBef>
              <a:spcAft>
                <a:spcPct val="75000"/>
              </a:spcAft>
              <a:tabLst>
                <a:tab pos="682625" algn="l"/>
              </a:tabLst>
            </a:pPr>
            <a:r>
              <a:rPr lang="en-US" sz="3600" dirty="0" err="1">
                <a:solidFill>
                  <a:srgbClr val="FFFF99"/>
                </a:solidFill>
              </a:rPr>
              <a:t>Geel</a:t>
            </a:r>
            <a:r>
              <a:rPr lang="en-US" sz="3600" dirty="0">
                <a:solidFill>
                  <a:srgbClr val="FFFF99"/>
                </a:solidFill>
              </a:rPr>
              <a:t> in Marketing</a:t>
            </a:r>
          </a:p>
        </p:txBody>
      </p:sp>
      <p:pic>
        <p:nvPicPr>
          <p:cNvPr id="147460" name="Picture 4" descr="logo w-o - final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 cstate="print"/>
          <a:srcRect t="37668" b="30942"/>
          <a:stretch>
            <a:fillRect/>
          </a:stretch>
        </p:blipFill>
        <p:spPr bwMode="auto">
          <a:xfrm>
            <a:off x="6705600" y="6248400"/>
            <a:ext cx="2133600" cy="439738"/>
          </a:xfrm>
          <a:prstGeom prst="rect">
            <a:avLst/>
          </a:prstGeom>
          <a:noFill/>
        </p:spPr>
      </p:pic>
      <p:pic>
        <p:nvPicPr>
          <p:cNvPr id="147463" name="Picture 7" descr="yellow macdonnald bought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5536" y="2924944"/>
            <a:ext cx="4267200" cy="3311525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7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47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7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7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7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7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47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7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8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ellow_29_09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700" y="0"/>
            <a:ext cx="5299364" cy="68580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>
                <a:solidFill>
                  <a:srgbClr val="FFFF99"/>
                </a:solidFill>
              </a:rPr>
              <a:t>Notities</a:t>
            </a:r>
            <a:r>
              <a:rPr lang="en-US" dirty="0">
                <a:solidFill>
                  <a:srgbClr val="FFFF99"/>
                </a:solidFill>
              </a:rPr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9083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FFFFCC"/>
                </a:solidFill>
              </a:rPr>
              <a:t> Hoe </a:t>
            </a:r>
            <a:r>
              <a:rPr lang="en-US" dirty="0" err="1">
                <a:solidFill>
                  <a:srgbClr val="FFFFCC"/>
                </a:solidFill>
              </a:rPr>
              <a:t>heb</a:t>
            </a:r>
            <a:r>
              <a:rPr lang="en-US" dirty="0">
                <a:solidFill>
                  <a:srgbClr val="FFFFCC"/>
                </a:solidFill>
              </a:rPr>
              <a:t> je </a:t>
            </a:r>
            <a:r>
              <a:rPr lang="en-US" dirty="0" err="1">
                <a:solidFill>
                  <a:srgbClr val="FFFFCC"/>
                </a:solidFill>
              </a:rPr>
              <a:t>deze</a:t>
            </a:r>
            <a:r>
              <a:rPr lang="en-US" dirty="0">
                <a:solidFill>
                  <a:srgbClr val="FFFFCC"/>
                </a:solidFill>
              </a:rPr>
              <a:t> </a:t>
            </a:r>
            <a:r>
              <a:rPr lang="en-US" dirty="0" err="1">
                <a:solidFill>
                  <a:srgbClr val="FFFFCC"/>
                </a:solidFill>
              </a:rPr>
              <a:t>meditatie</a:t>
            </a:r>
            <a:r>
              <a:rPr lang="en-US" dirty="0">
                <a:solidFill>
                  <a:srgbClr val="FFFFCC"/>
                </a:solidFill>
              </a:rPr>
              <a:t> </a:t>
            </a:r>
            <a:r>
              <a:rPr lang="en-US" dirty="0" err="1">
                <a:solidFill>
                  <a:srgbClr val="FFFFCC"/>
                </a:solidFill>
              </a:rPr>
              <a:t>ervaren</a:t>
            </a:r>
            <a:r>
              <a:rPr lang="en-US" dirty="0">
                <a:solidFill>
                  <a:srgbClr val="FFFFCC"/>
                </a:solidFill>
              </a:rPr>
              <a:t>?</a:t>
            </a:r>
          </a:p>
          <a:p>
            <a:pPr eaLnBrk="1" hangingPunct="1"/>
            <a:endParaRPr lang="en-US" dirty="0">
              <a:solidFill>
                <a:srgbClr val="FFFFCC"/>
              </a:solidFill>
            </a:endParaRPr>
          </a:p>
          <a:p>
            <a:pPr eaLnBrk="1" hangingPunct="1"/>
            <a:r>
              <a:rPr lang="en-US" dirty="0" err="1">
                <a:solidFill>
                  <a:srgbClr val="FFFFCC"/>
                </a:solidFill>
              </a:rPr>
              <a:t>Waaraan</a:t>
            </a:r>
            <a:r>
              <a:rPr lang="en-US" dirty="0">
                <a:solidFill>
                  <a:srgbClr val="FFFFCC"/>
                </a:solidFill>
              </a:rPr>
              <a:t> </a:t>
            </a:r>
            <a:r>
              <a:rPr lang="en-US" dirty="0" err="1">
                <a:solidFill>
                  <a:srgbClr val="FFFFCC"/>
                </a:solidFill>
              </a:rPr>
              <a:t>relateer</a:t>
            </a:r>
            <a:r>
              <a:rPr lang="en-US" dirty="0">
                <a:solidFill>
                  <a:srgbClr val="FFFFCC"/>
                </a:solidFill>
              </a:rPr>
              <a:t> je </a:t>
            </a:r>
            <a:r>
              <a:rPr lang="en-US" dirty="0" err="1">
                <a:solidFill>
                  <a:srgbClr val="FFFFCC"/>
                </a:solidFill>
              </a:rPr>
              <a:t>deze</a:t>
            </a:r>
            <a:r>
              <a:rPr lang="en-US" dirty="0">
                <a:solidFill>
                  <a:srgbClr val="FFFFCC"/>
                </a:solidFill>
              </a:rPr>
              <a:t> </a:t>
            </a:r>
            <a:r>
              <a:rPr lang="en-US" dirty="0" err="1">
                <a:solidFill>
                  <a:srgbClr val="FFFFCC"/>
                </a:solidFill>
              </a:rPr>
              <a:t>kleur</a:t>
            </a:r>
            <a:r>
              <a:rPr lang="en-US" dirty="0">
                <a:solidFill>
                  <a:srgbClr val="FFFFCC"/>
                </a:solidFill>
              </a:rPr>
              <a:t>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91342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FFFF99"/>
                </a:solidFill>
              </a:rPr>
              <a:t>De </a:t>
            </a:r>
            <a:r>
              <a:rPr lang="en-US" dirty="0" err="1">
                <a:solidFill>
                  <a:srgbClr val="FFFF99"/>
                </a:solidFill>
              </a:rPr>
              <a:t>Kleur</a:t>
            </a:r>
            <a:r>
              <a:rPr lang="en-US" dirty="0">
                <a:solidFill>
                  <a:srgbClr val="FFFF99"/>
                </a:solidFill>
              </a:rPr>
              <a:t> </a:t>
            </a:r>
            <a:r>
              <a:rPr lang="en-US" dirty="0" err="1">
                <a:solidFill>
                  <a:srgbClr val="FFFF99"/>
                </a:solidFill>
              </a:rPr>
              <a:t>Geel</a:t>
            </a:r>
            <a:endParaRPr lang="en-US" dirty="0">
              <a:solidFill>
                <a:srgbClr val="FFFF99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5" name="Rectangle 9"/>
          <p:cNvSpPr>
            <a:spLocks noChangeArrowheads="1"/>
          </p:cNvSpPr>
          <p:nvPr/>
        </p:nvSpPr>
        <p:spPr bwMode="auto">
          <a:xfrm>
            <a:off x="762000" y="7620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lnSpc>
                <a:spcPct val="90000"/>
              </a:lnSpc>
              <a:spcBef>
                <a:spcPct val="20000"/>
              </a:spcBef>
              <a:spcAft>
                <a:spcPct val="75000"/>
              </a:spcAft>
              <a:tabLst>
                <a:tab pos="682625" algn="l"/>
              </a:tabLst>
            </a:pPr>
            <a:r>
              <a:rPr lang="en-US" sz="3600" dirty="0">
                <a:solidFill>
                  <a:srgbClr val="FFFF99"/>
                </a:solidFill>
              </a:rPr>
              <a:t>De </a:t>
            </a:r>
            <a:r>
              <a:rPr lang="en-US" sz="3600" dirty="0" err="1">
                <a:solidFill>
                  <a:srgbClr val="FFFF99"/>
                </a:solidFill>
              </a:rPr>
              <a:t>Kleur</a:t>
            </a:r>
            <a:r>
              <a:rPr lang="en-US" sz="3600" dirty="0">
                <a:solidFill>
                  <a:srgbClr val="FFFF99"/>
                </a:solidFill>
              </a:rPr>
              <a:t> </a:t>
            </a:r>
            <a:r>
              <a:rPr lang="en-US" sz="3600" dirty="0" err="1">
                <a:solidFill>
                  <a:srgbClr val="FFFF99"/>
                </a:solidFill>
              </a:rPr>
              <a:t>Geel</a:t>
            </a:r>
            <a:endParaRPr lang="en-US" sz="3600" dirty="0">
              <a:solidFill>
                <a:srgbClr val="FFFF99"/>
              </a:solidFill>
            </a:endParaRPr>
          </a:p>
        </p:txBody>
      </p:sp>
      <p:pic>
        <p:nvPicPr>
          <p:cNvPr id="65546" name="Picture 10" descr="logo w-o - final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 cstate="print"/>
          <a:srcRect t="37668" b="30942"/>
          <a:stretch>
            <a:fillRect/>
          </a:stretch>
        </p:blipFill>
        <p:spPr bwMode="auto">
          <a:xfrm>
            <a:off x="6705600" y="6248400"/>
            <a:ext cx="2133600" cy="439738"/>
          </a:xfrm>
          <a:prstGeom prst="rect">
            <a:avLst/>
          </a:prstGeom>
          <a:noFill/>
        </p:spPr>
      </p:pic>
      <p:pic>
        <p:nvPicPr>
          <p:cNvPr id="65550" name="Picture 14" descr="smiley face bought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1916832"/>
            <a:ext cx="4267200" cy="3013075"/>
          </a:xfrm>
          <a:prstGeom prst="rect">
            <a:avLst/>
          </a:prstGeom>
          <a:noFill/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355976" y="1988840"/>
            <a:ext cx="4788024" cy="4680520"/>
          </a:xfrm>
        </p:spPr>
        <p:txBody>
          <a:bodyPr/>
          <a:lstStyle/>
          <a:p>
            <a:pPr>
              <a:spcAft>
                <a:spcPct val="10000"/>
              </a:spcAft>
            </a:pPr>
            <a:r>
              <a:rPr lang="en-US" dirty="0" err="1">
                <a:solidFill>
                  <a:srgbClr val="FFFFCC"/>
                </a:solidFill>
              </a:rPr>
              <a:t>Vreugde</a:t>
            </a:r>
            <a:endParaRPr lang="en-US" dirty="0">
              <a:solidFill>
                <a:srgbClr val="FFFFCC"/>
              </a:solidFill>
            </a:endParaRPr>
          </a:p>
          <a:p>
            <a:pPr>
              <a:spcAft>
                <a:spcPct val="10000"/>
              </a:spcAft>
            </a:pPr>
            <a:r>
              <a:rPr lang="en-US" dirty="0" err="1">
                <a:solidFill>
                  <a:srgbClr val="FFFFCC"/>
                </a:solidFill>
              </a:rPr>
              <a:t>Geluk</a:t>
            </a:r>
            <a:endParaRPr lang="en-US" dirty="0">
              <a:solidFill>
                <a:srgbClr val="FFFFCC"/>
              </a:solidFill>
            </a:endParaRPr>
          </a:p>
          <a:p>
            <a:pPr>
              <a:spcAft>
                <a:spcPct val="10000"/>
              </a:spcAft>
            </a:pPr>
            <a:r>
              <a:rPr lang="en-US" dirty="0" err="1">
                <a:solidFill>
                  <a:srgbClr val="FFFFCC"/>
                </a:solidFill>
              </a:rPr>
              <a:t>Optimis</a:t>
            </a:r>
            <a:r>
              <a:rPr lang="nl-NL" dirty="0">
                <a:solidFill>
                  <a:srgbClr val="FFFFCC"/>
                </a:solidFill>
              </a:rPr>
              <a:t>me</a:t>
            </a:r>
            <a:endParaRPr lang="en-US" dirty="0">
              <a:solidFill>
                <a:srgbClr val="FFFFCC"/>
              </a:solidFill>
            </a:endParaRPr>
          </a:p>
          <a:p>
            <a:pPr>
              <a:spcAft>
                <a:spcPct val="10000"/>
              </a:spcAft>
            </a:pPr>
            <a:r>
              <a:rPr lang="en-US" dirty="0" err="1">
                <a:solidFill>
                  <a:srgbClr val="FFFFCC"/>
                </a:solidFill>
              </a:rPr>
              <a:t>Helder</a:t>
            </a:r>
            <a:r>
              <a:rPr lang="en-US" dirty="0">
                <a:solidFill>
                  <a:srgbClr val="FFFFCC"/>
                </a:solidFill>
              </a:rPr>
              <a:t> </a:t>
            </a:r>
            <a:r>
              <a:rPr lang="en-US" dirty="0" err="1">
                <a:solidFill>
                  <a:srgbClr val="FFFFCC"/>
                </a:solidFill>
              </a:rPr>
              <a:t>denken</a:t>
            </a:r>
            <a:endParaRPr lang="en-US" dirty="0">
              <a:solidFill>
                <a:srgbClr val="FFFFCC"/>
              </a:solidFill>
            </a:endParaRPr>
          </a:p>
          <a:p>
            <a:pPr>
              <a:spcAft>
                <a:spcPct val="10000"/>
              </a:spcAft>
            </a:pPr>
            <a:r>
              <a:rPr lang="en-US" dirty="0" err="1">
                <a:solidFill>
                  <a:srgbClr val="FFFFCC"/>
                </a:solidFill>
              </a:rPr>
              <a:t>Zelfvertrouwen</a:t>
            </a:r>
            <a:endParaRPr lang="en-US" dirty="0">
              <a:solidFill>
                <a:srgbClr val="FFFFCC"/>
              </a:solidFill>
            </a:endParaRPr>
          </a:p>
          <a:p>
            <a:pPr>
              <a:spcAft>
                <a:spcPct val="10000"/>
              </a:spcAft>
            </a:pPr>
            <a:r>
              <a:rPr lang="en-US" dirty="0" err="1">
                <a:solidFill>
                  <a:srgbClr val="FFFFCC"/>
                </a:solidFill>
              </a:rPr>
              <a:t>Duidelijk</a:t>
            </a:r>
            <a:r>
              <a:rPr lang="nl-NL" dirty="0">
                <a:solidFill>
                  <a:srgbClr val="FFFFCC"/>
                </a:solidFill>
              </a:rPr>
              <a:t>e</a:t>
            </a:r>
            <a:r>
              <a:rPr lang="en-US" dirty="0">
                <a:solidFill>
                  <a:srgbClr val="FFFFCC"/>
                </a:solidFill>
              </a:rPr>
              <a:t> </a:t>
            </a:r>
            <a:r>
              <a:rPr lang="en-US" dirty="0" err="1">
                <a:solidFill>
                  <a:srgbClr val="FFFFCC"/>
                </a:solidFill>
              </a:rPr>
              <a:t>mening</a:t>
            </a:r>
            <a:r>
              <a:rPr lang="en-US" dirty="0">
                <a:solidFill>
                  <a:srgbClr val="FFFFCC"/>
                </a:solidFill>
              </a:rPr>
              <a:t> </a:t>
            </a:r>
            <a:r>
              <a:rPr lang="en-US" dirty="0" err="1">
                <a:solidFill>
                  <a:srgbClr val="FFFFCC"/>
                </a:solidFill>
              </a:rPr>
              <a:t>uitdragen</a:t>
            </a:r>
            <a:endParaRPr lang="en-US" dirty="0">
              <a:solidFill>
                <a:srgbClr val="FFFFCC"/>
              </a:solidFill>
            </a:endParaRPr>
          </a:p>
          <a:p>
            <a:pPr>
              <a:spcAft>
                <a:spcPct val="10000"/>
              </a:spcAft>
            </a:pPr>
            <a:endParaRPr lang="en-US" dirty="0">
              <a:solidFill>
                <a:srgbClr val="FFFFCC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5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1600" y="2348880"/>
            <a:ext cx="3096344" cy="2260848"/>
          </a:xfrm>
        </p:spPr>
        <p:txBody>
          <a:bodyPr/>
          <a:lstStyle/>
          <a:p>
            <a:pPr>
              <a:spcAft>
                <a:spcPct val="10000"/>
              </a:spcAft>
            </a:pPr>
            <a:r>
              <a:rPr lang="en-US" sz="2800" dirty="0" err="1">
                <a:solidFill>
                  <a:srgbClr val="FFFFCC"/>
                </a:solidFill>
              </a:rPr>
              <a:t>Zon</a:t>
            </a:r>
            <a:endParaRPr lang="en-US" sz="2800" dirty="0">
              <a:solidFill>
                <a:srgbClr val="FFFFCC"/>
              </a:solidFill>
            </a:endParaRPr>
          </a:p>
          <a:p>
            <a:pPr>
              <a:spcAft>
                <a:spcPct val="10000"/>
              </a:spcAft>
            </a:pPr>
            <a:r>
              <a:rPr lang="en-US" sz="2800" dirty="0" err="1">
                <a:solidFill>
                  <a:srgbClr val="FFFFCC"/>
                </a:solidFill>
              </a:rPr>
              <a:t>Helderheid</a:t>
            </a:r>
            <a:endParaRPr lang="en-US" sz="2800" dirty="0">
              <a:solidFill>
                <a:srgbClr val="FFFFCC"/>
              </a:solidFill>
            </a:endParaRPr>
          </a:p>
          <a:p>
            <a:pPr>
              <a:spcAft>
                <a:spcPct val="10000"/>
              </a:spcAft>
            </a:pPr>
            <a:r>
              <a:rPr lang="en-US" sz="2800" dirty="0" err="1">
                <a:solidFill>
                  <a:srgbClr val="FFFFCC"/>
                </a:solidFill>
              </a:rPr>
              <a:t>Wie</a:t>
            </a:r>
            <a:r>
              <a:rPr lang="en-US" sz="2800" dirty="0">
                <a:solidFill>
                  <a:srgbClr val="FFFFCC"/>
                </a:solidFill>
              </a:rPr>
              <a:t> ben </a:t>
            </a:r>
            <a:r>
              <a:rPr lang="en-US" sz="2800" dirty="0" err="1">
                <a:solidFill>
                  <a:srgbClr val="FFFFCC"/>
                </a:solidFill>
              </a:rPr>
              <a:t>ik</a:t>
            </a:r>
            <a:r>
              <a:rPr lang="en-US" sz="2800" dirty="0">
                <a:solidFill>
                  <a:srgbClr val="FFFFCC"/>
                </a:solidFill>
              </a:rPr>
              <a:t> </a:t>
            </a:r>
            <a:r>
              <a:rPr lang="en-US" sz="2800" dirty="0" err="1">
                <a:solidFill>
                  <a:srgbClr val="FFFFCC"/>
                </a:solidFill>
              </a:rPr>
              <a:t>als</a:t>
            </a:r>
            <a:r>
              <a:rPr lang="en-US" sz="2800" dirty="0">
                <a:solidFill>
                  <a:srgbClr val="FFFFCC"/>
                </a:solidFill>
              </a:rPr>
              <a:t> </a:t>
            </a:r>
            <a:r>
              <a:rPr lang="en-US" sz="2800" dirty="0" err="1">
                <a:solidFill>
                  <a:srgbClr val="FFFFCC"/>
                </a:solidFill>
              </a:rPr>
              <a:t>individu</a:t>
            </a:r>
            <a:r>
              <a:rPr lang="en-US" sz="2800" dirty="0">
                <a:solidFill>
                  <a:srgbClr val="FFFFCC"/>
                </a:solidFill>
              </a:rPr>
              <a:t>?</a:t>
            </a:r>
          </a:p>
          <a:p>
            <a:pPr>
              <a:spcAft>
                <a:spcPct val="10000"/>
              </a:spcAft>
            </a:pPr>
            <a:r>
              <a:rPr lang="en-US" sz="2800" dirty="0" err="1">
                <a:solidFill>
                  <a:srgbClr val="FFFFCC"/>
                </a:solidFill>
              </a:rPr>
              <a:t>Waarom</a:t>
            </a:r>
            <a:r>
              <a:rPr lang="en-US" sz="2800" dirty="0">
                <a:solidFill>
                  <a:srgbClr val="FFFFCC"/>
                </a:solidFill>
              </a:rPr>
              <a:t> ben </a:t>
            </a:r>
            <a:r>
              <a:rPr lang="en-US" sz="2800" dirty="0" err="1">
                <a:solidFill>
                  <a:srgbClr val="FFFFCC"/>
                </a:solidFill>
              </a:rPr>
              <a:t>ik</a:t>
            </a:r>
            <a:r>
              <a:rPr lang="en-US" sz="2800" dirty="0">
                <a:solidFill>
                  <a:srgbClr val="FFFFCC"/>
                </a:solidFill>
              </a:rPr>
              <a:t> </a:t>
            </a:r>
            <a:r>
              <a:rPr lang="en-US" sz="2800" dirty="0" err="1">
                <a:solidFill>
                  <a:srgbClr val="FFFFCC"/>
                </a:solidFill>
              </a:rPr>
              <a:t>hier</a:t>
            </a:r>
            <a:r>
              <a:rPr lang="en-US" sz="2800" dirty="0">
                <a:solidFill>
                  <a:srgbClr val="FFFFCC"/>
                </a:solidFill>
              </a:rPr>
              <a:t>? </a:t>
            </a:r>
          </a:p>
          <a:p>
            <a:pPr>
              <a:spcAft>
                <a:spcPct val="10000"/>
              </a:spcAft>
            </a:pPr>
            <a:r>
              <a:rPr lang="en-US" sz="2800" dirty="0" err="1">
                <a:solidFill>
                  <a:srgbClr val="FFFFCC"/>
                </a:solidFill>
              </a:rPr>
              <a:t>Wat</a:t>
            </a:r>
            <a:r>
              <a:rPr lang="en-US" sz="2800" dirty="0">
                <a:solidFill>
                  <a:srgbClr val="FFFFCC"/>
                </a:solidFill>
              </a:rPr>
              <a:t> is </a:t>
            </a:r>
            <a:r>
              <a:rPr lang="en-US" sz="2800" dirty="0" err="1">
                <a:solidFill>
                  <a:srgbClr val="FFFFCC"/>
                </a:solidFill>
              </a:rPr>
              <a:t>mijn</a:t>
            </a:r>
            <a:r>
              <a:rPr lang="en-US" sz="2800" dirty="0">
                <a:solidFill>
                  <a:srgbClr val="FFFFCC"/>
                </a:solidFill>
              </a:rPr>
              <a:t> </a:t>
            </a:r>
            <a:r>
              <a:rPr lang="en-US" sz="2800" dirty="0" err="1">
                <a:solidFill>
                  <a:srgbClr val="FFFFCC"/>
                </a:solidFill>
              </a:rPr>
              <a:t>doel</a:t>
            </a:r>
            <a:r>
              <a:rPr lang="en-US" sz="2800" dirty="0">
                <a:solidFill>
                  <a:srgbClr val="FFFFCC"/>
                </a:solidFill>
              </a:rPr>
              <a:t>?</a:t>
            </a:r>
          </a:p>
        </p:txBody>
      </p:sp>
      <p:sp>
        <p:nvSpPr>
          <p:cNvPr id="133123" name="Rectangle 3"/>
          <p:cNvSpPr>
            <a:spLocks noChangeArrowheads="1"/>
          </p:cNvSpPr>
          <p:nvPr/>
        </p:nvSpPr>
        <p:spPr bwMode="auto">
          <a:xfrm>
            <a:off x="762000" y="7620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lnSpc>
                <a:spcPct val="90000"/>
              </a:lnSpc>
              <a:spcBef>
                <a:spcPct val="20000"/>
              </a:spcBef>
              <a:spcAft>
                <a:spcPct val="75000"/>
              </a:spcAft>
              <a:tabLst>
                <a:tab pos="682625" algn="l"/>
              </a:tabLst>
            </a:pPr>
            <a:r>
              <a:rPr lang="en-US" sz="3600" dirty="0">
                <a:solidFill>
                  <a:srgbClr val="FFFF99"/>
                </a:solidFill>
              </a:rPr>
              <a:t>De </a:t>
            </a:r>
            <a:r>
              <a:rPr lang="en-US" sz="3600" dirty="0" err="1">
                <a:solidFill>
                  <a:srgbClr val="FFFF99"/>
                </a:solidFill>
              </a:rPr>
              <a:t>Kleur</a:t>
            </a:r>
            <a:r>
              <a:rPr lang="en-US" sz="3600" dirty="0">
                <a:solidFill>
                  <a:srgbClr val="FFFF99"/>
                </a:solidFill>
              </a:rPr>
              <a:t> </a:t>
            </a:r>
            <a:r>
              <a:rPr lang="en-US" sz="3600" dirty="0" err="1">
                <a:solidFill>
                  <a:srgbClr val="FFFF99"/>
                </a:solidFill>
              </a:rPr>
              <a:t>Geel</a:t>
            </a:r>
            <a:endParaRPr lang="en-US" sz="3600" dirty="0">
              <a:solidFill>
                <a:srgbClr val="FFFF99"/>
              </a:solidFill>
            </a:endParaRPr>
          </a:p>
        </p:txBody>
      </p:sp>
      <p:pic>
        <p:nvPicPr>
          <p:cNvPr id="133124" name="Picture 4" descr="logo w-o - final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 cstate="print"/>
          <a:srcRect t="37668" b="30942"/>
          <a:stretch>
            <a:fillRect/>
          </a:stretch>
        </p:blipFill>
        <p:spPr bwMode="auto">
          <a:xfrm>
            <a:off x="6705600" y="6248400"/>
            <a:ext cx="2133600" cy="439738"/>
          </a:xfrm>
          <a:prstGeom prst="rect">
            <a:avLst/>
          </a:prstGeom>
          <a:noFill/>
        </p:spPr>
      </p:pic>
      <p:pic>
        <p:nvPicPr>
          <p:cNvPr id="133125" name="Picture 5" descr="yellow sun bought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64088" y="1700808"/>
            <a:ext cx="2892425" cy="434340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3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3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3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3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3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04048" y="2132856"/>
            <a:ext cx="3756992" cy="2836912"/>
          </a:xfrm>
        </p:spPr>
        <p:txBody>
          <a:bodyPr/>
          <a:lstStyle/>
          <a:p>
            <a:pPr>
              <a:spcAft>
                <a:spcPct val="10000"/>
              </a:spcAft>
            </a:pPr>
            <a:r>
              <a:rPr lang="en-US" sz="2800" dirty="0" err="1">
                <a:solidFill>
                  <a:srgbClr val="FFFFCC"/>
                </a:solidFill>
              </a:rPr>
              <a:t>Mentaal</a:t>
            </a:r>
            <a:r>
              <a:rPr lang="en-US" sz="2800" dirty="0">
                <a:solidFill>
                  <a:srgbClr val="FFFFCC"/>
                </a:solidFill>
              </a:rPr>
              <a:t> </a:t>
            </a:r>
            <a:r>
              <a:rPr lang="en-US" sz="2800" dirty="0" err="1">
                <a:solidFill>
                  <a:srgbClr val="FFFFCC"/>
                </a:solidFill>
              </a:rPr>
              <a:t>stimulerend</a:t>
            </a:r>
            <a:endParaRPr lang="en-US" sz="2800" dirty="0">
              <a:solidFill>
                <a:srgbClr val="FFFFCC"/>
              </a:solidFill>
            </a:endParaRPr>
          </a:p>
          <a:p>
            <a:pPr>
              <a:spcAft>
                <a:spcPct val="10000"/>
              </a:spcAft>
            </a:pPr>
            <a:r>
              <a:rPr lang="en-US" sz="2800" dirty="0">
                <a:solidFill>
                  <a:srgbClr val="FFFFCC"/>
                </a:solidFill>
              </a:rPr>
              <a:t>Focus</a:t>
            </a:r>
          </a:p>
          <a:p>
            <a:pPr>
              <a:spcAft>
                <a:spcPct val="10000"/>
              </a:spcAft>
            </a:pPr>
            <a:r>
              <a:rPr lang="en-US" sz="2800" dirty="0" err="1">
                <a:solidFill>
                  <a:srgbClr val="FFFFCC"/>
                </a:solidFill>
              </a:rPr>
              <a:t>Concentratie</a:t>
            </a:r>
            <a:endParaRPr lang="en-US" sz="2800" dirty="0">
              <a:solidFill>
                <a:srgbClr val="FFFFCC"/>
              </a:solidFill>
            </a:endParaRPr>
          </a:p>
          <a:p>
            <a:pPr>
              <a:spcAft>
                <a:spcPct val="10000"/>
              </a:spcAft>
            </a:pPr>
            <a:r>
              <a:rPr lang="en-US" sz="2800" dirty="0" err="1">
                <a:solidFill>
                  <a:srgbClr val="FFFFCC"/>
                </a:solidFill>
              </a:rPr>
              <a:t>Alertheid</a:t>
            </a:r>
            <a:endParaRPr lang="en-US" sz="2800" dirty="0">
              <a:solidFill>
                <a:srgbClr val="FFFFCC"/>
              </a:solidFill>
            </a:endParaRPr>
          </a:p>
        </p:txBody>
      </p:sp>
      <p:sp>
        <p:nvSpPr>
          <p:cNvPr id="135171" name="Rectangle 3"/>
          <p:cNvSpPr>
            <a:spLocks noChangeArrowheads="1"/>
          </p:cNvSpPr>
          <p:nvPr/>
        </p:nvSpPr>
        <p:spPr bwMode="auto">
          <a:xfrm>
            <a:off x="755576" y="764704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lnSpc>
                <a:spcPct val="90000"/>
              </a:lnSpc>
              <a:spcBef>
                <a:spcPct val="20000"/>
              </a:spcBef>
              <a:spcAft>
                <a:spcPct val="75000"/>
              </a:spcAft>
              <a:tabLst>
                <a:tab pos="682625" algn="l"/>
              </a:tabLst>
            </a:pPr>
            <a:r>
              <a:rPr lang="en-US" sz="3600" dirty="0">
                <a:solidFill>
                  <a:srgbClr val="FFFF99"/>
                </a:solidFill>
              </a:rPr>
              <a:t>De </a:t>
            </a:r>
            <a:r>
              <a:rPr lang="en-US" sz="3600" dirty="0" err="1">
                <a:solidFill>
                  <a:srgbClr val="FFFF99"/>
                </a:solidFill>
              </a:rPr>
              <a:t>Kleur</a:t>
            </a:r>
            <a:r>
              <a:rPr lang="en-US" sz="3600" dirty="0">
                <a:solidFill>
                  <a:srgbClr val="FFFF99"/>
                </a:solidFill>
              </a:rPr>
              <a:t> </a:t>
            </a:r>
            <a:r>
              <a:rPr lang="en-US" sz="3600" dirty="0" err="1">
                <a:solidFill>
                  <a:srgbClr val="FFFF99"/>
                </a:solidFill>
              </a:rPr>
              <a:t>Geel</a:t>
            </a:r>
            <a:endParaRPr lang="en-US" sz="3600" dirty="0">
              <a:solidFill>
                <a:srgbClr val="FFFF99"/>
              </a:solidFill>
            </a:endParaRPr>
          </a:p>
        </p:txBody>
      </p:sp>
      <p:pic>
        <p:nvPicPr>
          <p:cNvPr id="135174" name="Picture 6" descr="DSCF0239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1340768"/>
            <a:ext cx="4038600" cy="3028950"/>
          </a:xfrm>
          <a:prstGeom prst="rect">
            <a:avLst/>
          </a:prstGeom>
          <a:noFill/>
        </p:spPr>
      </p:pic>
      <p:pic>
        <p:nvPicPr>
          <p:cNvPr id="17409" name="Picture 1" descr="YellowPen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4445000"/>
            <a:ext cx="2073275" cy="241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0" name="Picture 2" descr="SchoolBus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195736" y="4891087"/>
            <a:ext cx="2935288" cy="196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5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5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5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5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35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0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552" y="2204864"/>
            <a:ext cx="3468960" cy="2836912"/>
          </a:xfrm>
        </p:spPr>
        <p:txBody>
          <a:bodyPr/>
          <a:lstStyle/>
          <a:p>
            <a:pPr>
              <a:spcAft>
                <a:spcPct val="10000"/>
              </a:spcAft>
            </a:pPr>
            <a:r>
              <a:rPr lang="en-US" sz="2800" dirty="0" err="1">
                <a:solidFill>
                  <a:srgbClr val="FFFFCC"/>
                </a:solidFill>
              </a:rPr>
              <a:t>Studie</a:t>
            </a:r>
            <a:endParaRPr lang="en-US" sz="2800" dirty="0">
              <a:solidFill>
                <a:srgbClr val="FFFFCC"/>
              </a:solidFill>
            </a:endParaRPr>
          </a:p>
          <a:p>
            <a:pPr>
              <a:spcAft>
                <a:spcPct val="10000"/>
              </a:spcAft>
            </a:pPr>
            <a:r>
              <a:rPr lang="en-US" sz="2800" dirty="0" err="1">
                <a:solidFill>
                  <a:srgbClr val="FFFFCC"/>
                </a:solidFill>
              </a:rPr>
              <a:t>Mentaal</a:t>
            </a:r>
            <a:r>
              <a:rPr lang="en-US" sz="2800" dirty="0">
                <a:solidFill>
                  <a:srgbClr val="FFFFCC"/>
                </a:solidFill>
              </a:rPr>
              <a:t> a</a:t>
            </a:r>
            <a:r>
              <a:rPr lang="nl-NL" sz="2800" dirty="0" err="1">
                <a:solidFill>
                  <a:srgbClr val="FFFFCC"/>
                </a:solidFill>
              </a:rPr>
              <a:t>ctief</a:t>
            </a:r>
            <a:endParaRPr lang="en-US" sz="2800" dirty="0">
              <a:solidFill>
                <a:srgbClr val="FFFFCC"/>
              </a:solidFill>
            </a:endParaRPr>
          </a:p>
          <a:p>
            <a:pPr>
              <a:spcAft>
                <a:spcPct val="10000"/>
              </a:spcAft>
            </a:pPr>
            <a:r>
              <a:rPr lang="en-US" sz="2800" dirty="0" err="1">
                <a:solidFill>
                  <a:srgbClr val="FFFFCC"/>
                </a:solidFill>
              </a:rPr>
              <a:t>Logisch</a:t>
            </a:r>
            <a:r>
              <a:rPr lang="en-US" sz="2800" dirty="0">
                <a:solidFill>
                  <a:srgbClr val="FFFFCC"/>
                </a:solidFill>
              </a:rPr>
              <a:t> </a:t>
            </a:r>
            <a:r>
              <a:rPr lang="en-US" sz="2800" dirty="0" err="1">
                <a:solidFill>
                  <a:srgbClr val="FFFFCC"/>
                </a:solidFill>
              </a:rPr>
              <a:t>denken</a:t>
            </a:r>
            <a:endParaRPr lang="en-US" sz="2800" dirty="0">
              <a:solidFill>
                <a:srgbClr val="FFFFCC"/>
              </a:solidFill>
            </a:endParaRPr>
          </a:p>
          <a:p>
            <a:pPr>
              <a:spcAft>
                <a:spcPct val="10000"/>
              </a:spcAft>
            </a:pPr>
            <a:r>
              <a:rPr lang="en-US" sz="2800" dirty="0" err="1">
                <a:solidFill>
                  <a:srgbClr val="FFFFCC"/>
                </a:solidFill>
              </a:rPr>
              <a:t>Zelfvertrouwen</a:t>
            </a:r>
            <a:endParaRPr lang="en-US" sz="2800" dirty="0">
              <a:solidFill>
                <a:srgbClr val="FFFFCC"/>
              </a:solidFill>
            </a:endParaRPr>
          </a:p>
          <a:p>
            <a:pPr>
              <a:spcAft>
                <a:spcPct val="10000"/>
              </a:spcAft>
            </a:pPr>
            <a:r>
              <a:rPr lang="en-US" sz="2800" dirty="0" err="1">
                <a:solidFill>
                  <a:srgbClr val="FFFFCC"/>
                </a:solidFill>
              </a:rPr>
              <a:t>Optimistisch</a:t>
            </a:r>
            <a:endParaRPr lang="en-US" sz="2800" dirty="0">
              <a:solidFill>
                <a:srgbClr val="FFFFCC"/>
              </a:solidFill>
            </a:endParaRPr>
          </a:p>
        </p:txBody>
      </p:sp>
      <p:sp>
        <p:nvSpPr>
          <p:cNvPr id="137219" name="Rectangle 3"/>
          <p:cNvSpPr>
            <a:spLocks noChangeArrowheads="1"/>
          </p:cNvSpPr>
          <p:nvPr/>
        </p:nvSpPr>
        <p:spPr bwMode="auto">
          <a:xfrm>
            <a:off x="762000" y="7620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lnSpc>
                <a:spcPct val="90000"/>
              </a:lnSpc>
              <a:spcBef>
                <a:spcPct val="20000"/>
              </a:spcBef>
              <a:spcAft>
                <a:spcPct val="75000"/>
              </a:spcAft>
              <a:tabLst>
                <a:tab pos="682625" algn="l"/>
              </a:tabLst>
            </a:pPr>
            <a:r>
              <a:rPr lang="en-US" sz="3600" dirty="0">
                <a:solidFill>
                  <a:srgbClr val="FFFF99"/>
                </a:solidFill>
              </a:rPr>
              <a:t>De </a:t>
            </a:r>
            <a:r>
              <a:rPr lang="en-US" sz="3600" dirty="0" err="1">
                <a:solidFill>
                  <a:srgbClr val="FFFF99"/>
                </a:solidFill>
              </a:rPr>
              <a:t>Kleur</a:t>
            </a:r>
            <a:r>
              <a:rPr lang="en-US" sz="3600" dirty="0">
                <a:solidFill>
                  <a:srgbClr val="FFFF99"/>
                </a:solidFill>
              </a:rPr>
              <a:t> </a:t>
            </a:r>
            <a:r>
              <a:rPr lang="en-US" sz="3600" dirty="0" err="1">
                <a:solidFill>
                  <a:srgbClr val="FFFF99"/>
                </a:solidFill>
              </a:rPr>
              <a:t>Geel</a:t>
            </a:r>
            <a:endParaRPr lang="en-US" sz="3600" dirty="0">
              <a:solidFill>
                <a:srgbClr val="FFFF99"/>
              </a:solidFill>
            </a:endParaRPr>
          </a:p>
        </p:txBody>
      </p:sp>
      <p:pic>
        <p:nvPicPr>
          <p:cNvPr id="137220" name="Picture 4" descr="logo w-o - final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 cstate="print"/>
          <a:srcRect t="37668" b="30942"/>
          <a:stretch>
            <a:fillRect/>
          </a:stretch>
        </p:blipFill>
        <p:spPr bwMode="auto">
          <a:xfrm>
            <a:off x="6705600" y="6248400"/>
            <a:ext cx="2133600" cy="439738"/>
          </a:xfrm>
          <a:prstGeom prst="rect">
            <a:avLst/>
          </a:prstGeom>
          <a:noFill/>
        </p:spPr>
      </p:pic>
      <p:pic>
        <p:nvPicPr>
          <p:cNvPr id="137221" name="Picture 5" descr="DSCF0239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27984" y="2204864"/>
            <a:ext cx="4038600" cy="302895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7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7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37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7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7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7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76056" y="1772816"/>
            <a:ext cx="3540968" cy="3888432"/>
          </a:xfrm>
        </p:spPr>
        <p:txBody>
          <a:bodyPr/>
          <a:lstStyle/>
          <a:p>
            <a:pPr>
              <a:spcAft>
                <a:spcPct val="10000"/>
              </a:spcAft>
            </a:pPr>
            <a:r>
              <a:rPr lang="en-US" sz="2800" dirty="0" err="1">
                <a:solidFill>
                  <a:srgbClr val="FFFFCC"/>
                </a:solidFill>
              </a:rPr>
              <a:t>Concentratie</a:t>
            </a:r>
            <a:endParaRPr lang="en-US" sz="2800" dirty="0">
              <a:solidFill>
                <a:srgbClr val="FFFFCC"/>
              </a:solidFill>
            </a:endParaRPr>
          </a:p>
          <a:p>
            <a:pPr>
              <a:spcAft>
                <a:spcPct val="10000"/>
              </a:spcAft>
            </a:pPr>
            <a:r>
              <a:rPr lang="en-US" sz="2800" dirty="0" err="1">
                <a:solidFill>
                  <a:srgbClr val="FFFFCC"/>
                </a:solidFill>
              </a:rPr>
              <a:t>Stimuleert</a:t>
            </a:r>
            <a:r>
              <a:rPr lang="en-US" sz="2800" dirty="0">
                <a:solidFill>
                  <a:srgbClr val="FFFFCC"/>
                </a:solidFill>
              </a:rPr>
              <a:t> psyche</a:t>
            </a:r>
          </a:p>
          <a:p>
            <a:pPr>
              <a:spcAft>
                <a:spcPct val="10000"/>
              </a:spcAft>
            </a:pPr>
            <a:r>
              <a:rPr lang="en-US" sz="2800" dirty="0" err="1">
                <a:solidFill>
                  <a:srgbClr val="FFFFCC"/>
                </a:solidFill>
              </a:rPr>
              <a:t>Nieuwe</a:t>
            </a:r>
            <a:r>
              <a:rPr lang="en-US" sz="2800" dirty="0">
                <a:solidFill>
                  <a:srgbClr val="FFFFCC"/>
                </a:solidFill>
              </a:rPr>
              <a:t> </a:t>
            </a:r>
            <a:r>
              <a:rPr lang="en-US" sz="2800" dirty="0" err="1">
                <a:solidFill>
                  <a:srgbClr val="FFFFCC"/>
                </a:solidFill>
              </a:rPr>
              <a:t>studie</a:t>
            </a:r>
            <a:r>
              <a:rPr lang="en-US" sz="2800" dirty="0">
                <a:solidFill>
                  <a:srgbClr val="FFFFCC"/>
                </a:solidFill>
              </a:rPr>
              <a:t>/ </a:t>
            </a:r>
            <a:r>
              <a:rPr lang="en-US" sz="2800" dirty="0" err="1">
                <a:solidFill>
                  <a:srgbClr val="FFFFCC"/>
                </a:solidFill>
              </a:rPr>
              <a:t>vaardigheid</a:t>
            </a:r>
            <a:endParaRPr lang="en-US" sz="2800" dirty="0">
              <a:solidFill>
                <a:srgbClr val="FFFFCC"/>
              </a:solidFill>
            </a:endParaRPr>
          </a:p>
          <a:p>
            <a:pPr>
              <a:spcAft>
                <a:spcPct val="10000"/>
              </a:spcAft>
            </a:pPr>
            <a:r>
              <a:rPr lang="en-US" sz="2800" dirty="0">
                <a:solidFill>
                  <a:srgbClr val="FFFFCC"/>
                </a:solidFill>
              </a:rPr>
              <a:t>Angst </a:t>
            </a:r>
            <a:r>
              <a:rPr lang="en-US" sz="2800" dirty="0" err="1">
                <a:solidFill>
                  <a:srgbClr val="FFFFCC"/>
                </a:solidFill>
              </a:rPr>
              <a:t>overwinnen</a:t>
            </a:r>
            <a:endParaRPr lang="en-US" sz="2800" dirty="0">
              <a:solidFill>
                <a:srgbClr val="FFFFCC"/>
              </a:solidFill>
            </a:endParaRPr>
          </a:p>
          <a:p>
            <a:pPr>
              <a:spcAft>
                <a:spcPct val="10000"/>
              </a:spcAft>
            </a:pPr>
            <a:r>
              <a:rPr lang="en-US" sz="2800" dirty="0" err="1">
                <a:solidFill>
                  <a:srgbClr val="FFFFCC"/>
                </a:solidFill>
              </a:rPr>
              <a:t>Geest</a:t>
            </a:r>
            <a:r>
              <a:rPr lang="en-US" sz="2800" dirty="0">
                <a:solidFill>
                  <a:srgbClr val="FFFFCC"/>
                </a:solidFill>
              </a:rPr>
              <a:t> </a:t>
            </a:r>
            <a:r>
              <a:rPr lang="en-US" sz="2800" dirty="0" err="1">
                <a:solidFill>
                  <a:srgbClr val="FFFFCC"/>
                </a:solidFill>
              </a:rPr>
              <a:t>verruimend</a:t>
            </a:r>
            <a:endParaRPr lang="en-US" sz="2800" dirty="0">
              <a:solidFill>
                <a:srgbClr val="FFFFCC"/>
              </a:solidFill>
            </a:endParaRPr>
          </a:p>
        </p:txBody>
      </p:sp>
      <p:sp>
        <p:nvSpPr>
          <p:cNvPr id="139267" name="Rectangle 3"/>
          <p:cNvSpPr>
            <a:spLocks noChangeArrowheads="1"/>
          </p:cNvSpPr>
          <p:nvPr/>
        </p:nvSpPr>
        <p:spPr bwMode="auto">
          <a:xfrm>
            <a:off x="762000" y="7620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lnSpc>
                <a:spcPct val="90000"/>
              </a:lnSpc>
              <a:spcBef>
                <a:spcPct val="20000"/>
              </a:spcBef>
              <a:spcAft>
                <a:spcPct val="75000"/>
              </a:spcAft>
              <a:tabLst>
                <a:tab pos="682625" algn="l"/>
              </a:tabLst>
            </a:pPr>
            <a:r>
              <a:rPr lang="en-US" sz="3600" dirty="0">
                <a:solidFill>
                  <a:srgbClr val="FFFF99"/>
                </a:solidFill>
              </a:rPr>
              <a:t>De </a:t>
            </a:r>
            <a:r>
              <a:rPr lang="en-US" sz="3600" dirty="0" err="1">
                <a:solidFill>
                  <a:srgbClr val="FFFF99"/>
                </a:solidFill>
              </a:rPr>
              <a:t>Kleur</a:t>
            </a:r>
            <a:r>
              <a:rPr lang="en-US" sz="3600" dirty="0">
                <a:solidFill>
                  <a:srgbClr val="FFFF99"/>
                </a:solidFill>
              </a:rPr>
              <a:t> </a:t>
            </a:r>
            <a:r>
              <a:rPr lang="en-US" sz="3600" dirty="0" err="1">
                <a:solidFill>
                  <a:srgbClr val="FFFF99"/>
                </a:solidFill>
              </a:rPr>
              <a:t>Geel</a:t>
            </a:r>
            <a:endParaRPr lang="en-US" sz="3600" dirty="0">
              <a:solidFill>
                <a:srgbClr val="FFFF99"/>
              </a:solidFill>
            </a:endParaRPr>
          </a:p>
        </p:txBody>
      </p:sp>
      <p:pic>
        <p:nvPicPr>
          <p:cNvPr id="139268" name="Picture 4" descr="logo w-o - final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 cstate="print"/>
          <a:srcRect t="37668" b="30942"/>
          <a:stretch>
            <a:fillRect/>
          </a:stretch>
        </p:blipFill>
        <p:spPr bwMode="auto">
          <a:xfrm>
            <a:off x="6705600" y="6248400"/>
            <a:ext cx="2133600" cy="439738"/>
          </a:xfrm>
          <a:prstGeom prst="rect">
            <a:avLst/>
          </a:prstGeom>
          <a:noFill/>
        </p:spPr>
      </p:pic>
      <p:pic>
        <p:nvPicPr>
          <p:cNvPr id="139270" name="Picture 6" descr="yellow books bought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99592" y="1556792"/>
            <a:ext cx="3114675" cy="464185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9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9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9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9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9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9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7544" y="2204863"/>
            <a:ext cx="3384376" cy="3615092"/>
          </a:xfrm>
        </p:spPr>
        <p:txBody>
          <a:bodyPr/>
          <a:lstStyle/>
          <a:p>
            <a:pPr>
              <a:spcAft>
                <a:spcPct val="10000"/>
              </a:spcAft>
            </a:pPr>
            <a:r>
              <a:rPr lang="en-US" sz="2800" dirty="0" err="1">
                <a:solidFill>
                  <a:srgbClr val="FFFFCC"/>
                </a:solidFill>
              </a:rPr>
              <a:t>Geluk</a:t>
            </a:r>
            <a:r>
              <a:rPr lang="en-US" sz="2800" dirty="0">
                <a:solidFill>
                  <a:srgbClr val="FFFFCC"/>
                </a:solidFill>
              </a:rPr>
              <a:t> </a:t>
            </a:r>
            <a:r>
              <a:rPr lang="en-US" sz="2800" dirty="0" err="1">
                <a:solidFill>
                  <a:srgbClr val="FFFFCC"/>
                </a:solidFill>
              </a:rPr>
              <a:t>accepteren</a:t>
            </a:r>
            <a:endParaRPr lang="en-US" sz="2800" dirty="0">
              <a:solidFill>
                <a:srgbClr val="FFFFCC"/>
              </a:solidFill>
            </a:endParaRPr>
          </a:p>
          <a:p>
            <a:pPr>
              <a:spcAft>
                <a:spcPct val="10000"/>
              </a:spcAft>
            </a:pPr>
            <a:r>
              <a:rPr lang="en-US" sz="2800" dirty="0" err="1">
                <a:solidFill>
                  <a:srgbClr val="FFFFCC"/>
                </a:solidFill>
              </a:rPr>
              <a:t>Vreugde</a:t>
            </a:r>
            <a:endParaRPr lang="en-US" sz="2800" dirty="0">
              <a:solidFill>
                <a:srgbClr val="FFFFCC"/>
              </a:solidFill>
            </a:endParaRPr>
          </a:p>
          <a:p>
            <a:pPr>
              <a:spcAft>
                <a:spcPct val="10000"/>
              </a:spcAft>
            </a:pPr>
            <a:r>
              <a:rPr lang="en-US" sz="2800" dirty="0" err="1">
                <a:solidFill>
                  <a:srgbClr val="FFFFCC"/>
                </a:solidFill>
              </a:rPr>
              <a:t>Duidelijke</a:t>
            </a:r>
            <a:r>
              <a:rPr lang="en-US" sz="2800" dirty="0">
                <a:solidFill>
                  <a:srgbClr val="FFFFCC"/>
                </a:solidFill>
              </a:rPr>
              <a:t> focus</a:t>
            </a:r>
          </a:p>
          <a:p>
            <a:pPr>
              <a:spcAft>
                <a:spcPct val="10000"/>
              </a:spcAft>
            </a:pPr>
            <a:r>
              <a:rPr lang="en-US" sz="2800" dirty="0">
                <a:solidFill>
                  <a:srgbClr val="FFFFCC"/>
                </a:solidFill>
              </a:rPr>
              <a:t>Wie ben ik</a:t>
            </a:r>
            <a:r>
              <a:rPr lang="nl-NL" sz="2800" dirty="0">
                <a:solidFill>
                  <a:srgbClr val="FFFFCC"/>
                </a:solidFill>
              </a:rPr>
              <a:t>?</a:t>
            </a:r>
            <a:endParaRPr lang="en-US" sz="2800" dirty="0">
              <a:solidFill>
                <a:srgbClr val="FFFFCC"/>
              </a:solidFill>
            </a:endParaRPr>
          </a:p>
          <a:p>
            <a:pPr>
              <a:spcAft>
                <a:spcPct val="10000"/>
              </a:spcAft>
            </a:pPr>
            <a:r>
              <a:rPr lang="en-US" sz="2800" dirty="0" err="1">
                <a:solidFill>
                  <a:srgbClr val="FFFFCC"/>
                </a:solidFill>
              </a:rPr>
              <a:t>Wat</a:t>
            </a:r>
            <a:r>
              <a:rPr lang="en-US" sz="2800" dirty="0">
                <a:solidFill>
                  <a:srgbClr val="FFFFCC"/>
                </a:solidFill>
              </a:rPr>
              <a:t> </a:t>
            </a:r>
            <a:r>
              <a:rPr lang="en-US" sz="2800" dirty="0" err="1">
                <a:solidFill>
                  <a:srgbClr val="FFFFCC"/>
                </a:solidFill>
              </a:rPr>
              <a:t>wil</a:t>
            </a:r>
            <a:r>
              <a:rPr lang="en-US" sz="2800" dirty="0">
                <a:solidFill>
                  <a:srgbClr val="FFFFCC"/>
                </a:solidFill>
              </a:rPr>
              <a:t> ik </a:t>
            </a:r>
            <a:r>
              <a:rPr lang="en-US" sz="2800" dirty="0" err="1">
                <a:solidFill>
                  <a:srgbClr val="FFFFCC"/>
                </a:solidFill>
              </a:rPr>
              <a:t>bereiken</a:t>
            </a:r>
            <a:endParaRPr lang="en-US" sz="2800" dirty="0">
              <a:solidFill>
                <a:srgbClr val="FFFFCC"/>
              </a:solidFill>
            </a:endParaRPr>
          </a:p>
          <a:p>
            <a:pPr>
              <a:spcAft>
                <a:spcPct val="10000"/>
              </a:spcAft>
            </a:pPr>
            <a:r>
              <a:rPr lang="en-US" sz="2800" dirty="0">
                <a:solidFill>
                  <a:srgbClr val="FFFFCC"/>
                </a:solidFill>
              </a:rPr>
              <a:t>Hoe </a:t>
            </a:r>
            <a:r>
              <a:rPr lang="en-US" sz="2800" dirty="0" err="1">
                <a:solidFill>
                  <a:srgbClr val="FFFFCC"/>
                </a:solidFill>
              </a:rPr>
              <a:t>verder</a:t>
            </a:r>
            <a:r>
              <a:rPr lang="nl-NL" sz="2800" dirty="0">
                <a:solidFill>
                  <a:srgbClr val="FFFFCC"/>
                </a:solidFill>
              </a:rPr>
              <a:t>?</a:t>
            </a:r>
            <a:endParaRPr lang="en-US" sz="2800" dirty="0">
              <a:solidFill>
                <a:srgbClr val="FFFFCC"/>
              </a:solidFill>
            </a:endParaRPr>
          </a:p>
        </p:txBody>
      </p:sp>
      <p:sp>
        <p:nvSpPr>
          <p:cNvPr id="141315" name="Rectangle 3"/>
          <p:cNvSpPr>
            <a:spLocks noChangeArrowheads="1"/>
          </p:cNvSpPr>
          <p:nvPr/>
        </p:nvSpPr>
        <p:spPr bwMode="auto">
          <a:xfrm>
            <a:off x="762000" y="7620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lnSpc>
                <a:spcPct val="90000"/>
              </a:lnSpc>
              <a:spcBef>
                <a:spcPct val="20000"/>
              </a:spcBef>
              <a:spcAft>
                <a:spcPct val="75000"/>
              </a:spcAft>
              <a:tabLst>
                <a:tab pos="682625" algn="l"/>
              </a:tabLst>
            </a:pPr>
            <a:r>
              <a:rPr lang="en-US" sz="3600" dirty="0">
                <a:solidFill>
                  <a:srgbClr val="FFFF99"/>
                </a:solidFill>
              </a:rPr>
              <a:t>De </a:t>
            </a:r>
            <a:r>
              <a:rPr lang="en-US" sz="3600" dirty="0" err="1">
                <a:solidFill>
                  <a:srgbClr val="FFFF99"/>
                </a:solidFill>
              </a:rPr>
              <a:t>Kleur</a:t>
            </a:r>
            <a:r>
              <a:rPr lang="en-US" sz="3600" dirty="0">
                <a:solidFill>
                  <a:srgbClr val="FFFF99"/>
                </a:solidFill>
              </a:rPr>
              <a:t> </a:t>
            </a:r>
            <a:r>
              <a:rPr lang="en-US" sz="3600" dirty="0" err="1">
                <a:solidFill>
                  <a:srgbClr val="FFFF99"/>
                </a:solidFill>
              </a:rPr>
              <a:t>Geel</a:t>
            </a:r>
            <a:endParaRPr lang="en-US" sz="3600" dirty="0">
              <a:solidFill>
                <a:srgbClr val="FFFF99"/>
              </a:solidFill>
            </a:endParaRPr>
          </a:p>
        </p:txBody>
      </p:sp>
      <p:pic>
        <p:nvPicPr>
          <p:cNvPr id="141316" name="Picture 4" descr="logo w-o - final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 cstate="print"/>
          <a:srcRect t="37668" b="30942"/>
          <a:stretch>
            <a:fillRect/>
          </a:stretch>
        </p:blipFill>
        <p:spPr bwMode="auto">
          <a:xfrm>
            <a:off x="6705600" y="6248400"/>
            <a:ext cx="2133600" cy="439738"/>
          </a:xfrm>
          <a:prstGeom prst="rect">
            <a:avLst/>
          </a:prstGeom>
          <a:noFill/>
        </p:spPr>
      </p:pic>
      <p:pic>
        <p:nvPicPr>
          <p:cNvPr id="5" name="Picture 14" descr="smiley face bought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44008" y="2204864"/>
            <a:ext cx="4267200" cy="3013075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1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1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1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1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1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1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4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ESENTATION_ID" val="4070"/>
  <p:tag name="ART_ENCODE_TYPE" val="0"/>
  <p:tag name="ART_ENCODE_INDEX" val="1"/>
  <p:tag name="ARTICULATE_REFERENCE_TYPE_3" val="1"/>
  <p:tag name="ARTICULATE_REFERENCE_TITLE_3" val="3. The colour RED"/>
  <p:tag name="ARTICULATE_REFERENCE_3" val="D:\Documents\My Articulate Projects\CC module 1\Source files\word pdf documents\Manual Module 1 - Part2 RED.pdf"/>
  <p:tag name="PRESENTATION_PLAYLIST_5" val="louise3"/>
  <p:tag name="PRESENTATION_PLAYLIST_6" val="Michael Bubble"/>
  <p:tag name="ARTICULATE_REFERENCE_COUNT" val="2"/>
  <p:tag name="ARTICULATE_REFERENCE_TYPE_1" val="1"/>
  <p:tag name="ARTICULATE_REFERENCE_TITLE_1" val="The CC Companion Workbook"/>
  <p:tag name="ARTICULATE_REFERENCE_1" val="D:\Documents\My Articulate Projects\CC module 1\Source files\word pdf documents\CC companion book module 1.pdf"/>
  <p:tag name="ARTICULATE_REFERENCE_TYPE_2" val="1"/>
  <p:tag name="ARTICULATE_REFERENCE_TITLE_2" val="The Manual - Section 2"/>
  <p:tag name="ARTICULATE_REFERENCE_2" val="D:\Documents\My Articulate Projects\CC module 1\Source files\word pdf documents\Manual Module 1 - yellow.pdf"/>
  <p:tag name="ARTICULATE_AUDIO_TEMP" val="C:\Users\Playtech\AppData\Local\Temp\articulate\presenter\ae\audio\20130511153909\"/>
  <p:tag name="PLAYERLOGOHEIGHT" val="68"/>
  <p:tag name="PLAYERLOGOWIDTH" val="322"/>
  <p:tag name="LAUNCHINNEWWINDOW" val="0"/>
  <p:tag name="LASTPUBLISHED" val="C:\Users\Playtech\Documents\My Articulate Projects\CC module 1\Published output\yellow1\player.html"/>
  <p:tag name="ARTICULATE_PROJECT_OPEN" val="1"/>
  <p:tag name="PRESENTATION_PLAYLIST_COUNT" val="4"/>
  <p:tag name="PRESENTATION_PLAYLIST_1" val="no music"/>
  <p:tag name="PRESENTATION_PLAYLIST_2" val="bach2"/>
  <p:tag name="PRESENTATION_PLAYLIST_3" val="bach"/>
  <p:tag name="PRESENTATION_PLAYLIST_4" val="corporate"/>
  <p:tag name="PRESENTATION_PRESENTER_SLIDE_LEVEL" val="1"/>
  <p:tag name="ARTICULATE_PRESENTER_VERSION" val="6"/>
  <p:tag name="PUBLISH_TITLE" val="yellow1"/>
  <p:tag name="ARTICULATE_PUBLISH_PATH" val="C:\Users\Playtech\Documents\My Articulate Projects\CC module 1\Published output"/>
  <p:tag name="ARTICULATE_LOGO" val="CC logo.jpg"/>
  <p:tag name="ARTICULATE_PRESENTER" val="Thelma van der Werff"/>
  <p:tag name="ARTICULATE_PRESENTER_GUID" val="AC8AA0E2802E"/>
  <p:tag name="ARTICULATE_LMS" val="0"/>
  <p:tag name="ARTICULATE_TEMPLATE" val="CC Template V2.0"/>
  <p:tag name="ARTICULATE_TEMPLATE_GUID" val="f9139e53-8334-4593-a488-6a3e26f4980e"/>
  <p:tag name="LMS_PUBLISH" val="No"/>
  <p:tag name="PRESENTER_PREVIEW_MODE" val="0"/>
  <p:tag name="PRESENTER_PREVIEW_START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Users\Playtech\AppData\Local\Temp\articulate\presenter\imgtemp\UpKeuQCQ_files\slide0001_image001.jpg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MPORT" val="D:\Documents\My Articulate Projects\CC module 1\Source files\Audio\Colour presentations\Yellow\slide3.mp3"/>
  <p:tag name="AUDIO_ID" val="314"/>
  <p:tag name="ELAPSEDTIME" val="23.953"/>
  <p:tag name="ARTICULATE_TITLE_TAG" val="Sun"/>
  <p:tag name="ANNOTATION_COUNT" val="0"/>
  <p:tag name="ARTICULATE_SLIDE_GUID" val="d9407265-67af-45ec-a8e7-6fd03b384d29"/>
  <p:tag name="TIMELINE" val="1.70/6.50/19.20"/>
  <p:tag name="ARTICULATE_SLIDE_PAUSE" val="0"/>
  <p:tag name="ARTICULATE_NAV_LEVEL" val="1"/>
  <p:tag name="ARTICULATE_SLIDE_PRESENTER" val="Thelma van der Werff"/>
  <p:tag name="ARTICULATE_SLIDE_PRESENTER_GUID" val="AC8AA0E2802E"/>
  <p:tag name="ARTICULATE_PLAYLIST" val="no music"/>
  <p:tag name="ARTICULATE_PLAYLIST_ID" val="0"/>
  <p:tag name="ARTICULATE_VIEW_MODE" val="1"/>
  <p:tag name="ARTICULATE_LOCK_SLIDE" val="0"/>
  <p:tag name="ARTICULATE_SLIDE_NAV" val="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Users\Playtech\AppData\Local\Temp\articulate\presenter\imgtemp\s1bGnWZD_files\slide0001_image001.jpg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BULLET_2" val="8226"/>
  <p:tag name="MARGIN_1" val="0"/>
  <p:tag name="MARGIN_2" val="36"/>
  <p:tag name="MARGIN_3" val="72"/>
  <p:tag name="MARGIN_4" val="108"/>
  <p:tag name="MARGIN_5" val="144"/>
  <p:tag name="FONT_SIZE" val="1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MPORT" val="D:\Documents\My Articulate Projects\CC module 1\Source files\Audio\Colour presentations\Yellow\slide4.mp3"/>
  <p:tag name="AUDIO_ID" val="315"/>
  <p:tag name="ELAPSEDTIME" val="20.449"/>
  <p:tag name="ARTICULATE_TITLE_TAG" val="Focus"/>
  <p:tag name="ANNOTATION_COUNT" val="0"/>
  <p:tag name="ARTICULATE_SLIDE_GUID" val="f16165cf-ac3a-4bd3-9b2e-87e05a01722b"/>
  <p:tag name="TIMELINE" val="2.50/5.80/15.10"/>
  <p:tag name="ARTICULATE_SLIDE_PAUSE" val="0"/>
  <p:tag name="ARTICULATE_NAV_LEVEL" val="1"/>
  <p:tag name="ARTICULATE_SLIDE_PRESENTER" val="Thelma van der Werff"/>
  <p:tag name="ARTICULATE_SLIDE_PRESENTER_GUID" val="AC8AA0E2802E"/>
  <p:tag name="ARTICULATE_PLAYLIST" val="no music"/>
  <p:tag name="ARTICULATE_PLAYLIST_ID" val="0"/>
  <p:tag name="ARTICULATE_VIEW_MODE" val="1"/>
  <p:tag name="ARTICULATE_LOCK_SLIDE" val="0"/>
  <p:tag name="ARTICULATE_SLIDE_NAV" val="6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Users\Playtech\AppData\Local\Temp\articulate\presenter\imgtemp\na2gND9U_files\slide0001_image001.jpg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Users\Playtech\AppData\Local\Temp\articulate\presenter\imgtemp\Wj6Rh2rJ_files\slide0001_image001.jp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Users\Playtech\AppData\Local\Temp\articulate\presenter\imgtemp\s67Viu2v_files\slide0001_image001.jpg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MPORT" val="D:\Documents\My Articulate Projects\CC module 1\Source files\Audio\Colour presentations\Yellow\slide5.mp3"/>
  <p:tag name="AUDIO_ID" val="316"/>
  <p:tag name="ELAPSEDTIME" val="26.593"/>
  <p:tag name="ARTICULATE_TITLE_TAG" val="Study"/>
  <p:tag name="ANNOTATION_COUNT" val="0"/>
  <p:tag name="ARTICULATE_SLIDE_GUID" val="284c194d-04d3-4713-bc32-9944613b03a0"/>
  <p:tag name="TIMELINE" val="3.30/8.00/14.30/22.90"/>
  <p:tag name="ARTICULATE_SLIDE_PAUSE" val="0"/>
  <p:tag name="ARTICULATE_NAV_LEVEL" val="1"/>
  <p:tag name="ARTICULATE_SLIDE_PRESENTER" val="Thelma van der Werff"/>
  <p:tag name="ARTICULATE_SLIDE_PRESENTER_GUID" val="AC8AA0E2802E"/>
  <p:tag name="ARTICULATE_PLAYLIST" val="no music"/>
  <p:tag name="ARTICULATE_PLAYLIST_ID" val="0"/>
  <p:tag name="ARTICULATE_VIEW_MODE" val="1"/>
  <p:tag name="ARTICULATE_LOCK_SLIDE" val="0"/>
  <p:tag name="ARTICULATE_SLIDE_NAV" val="7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Users\Playtech\AppData\Local\Temp\articulate\presenter\imgtemp\luMj5cRC_files\slide0001_image001.jpg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MPORT" val="D:\Documents\My Articulate Projects\CC module 1\Source files\Audio\Colour presentations\Yellow\slide6.mp3"/>
  <p:tag name="AUDIO_ID" val="317"/>
  <p:tag name="ELAPSEDTIME" val="30.673"/>
  <p:tag name="ARTICULATE_TITLE_TAG" val="Clarity"/>
  <p:tag name="ANNOTATION_COUNT" val="0"/>
  <p:tag name="ARTICULATE_SLIDE_GUID" val="1a099e01-89f2-4d35-8c30-a28c1f01235d"/>
  <p:tag name="TIMELINE" val="2.20/19.70/22.40/24.20"/>
  <p:tag name="ARTICULATE_SLIDE_PAUSE" val="0"/>
  <p:tag name="ARTICULATE_NAV_LEVEL" val="1"/>
  <p:tag name="ARTICULATE_SLIDE_PRESENTER" val="Thelma van der Werff"/>
  <p:tag name="ARTICULATE_SLIDE_PRESENTER_GUID" val="AC8AA0E2802E"/>
  <p:tag name="ARTICULATE_PLAYLIST" val="no music"/>
  <p:tag name="ARTICULATE_PLAYLIST_ID" val="0"/>
  <p:tag name="ARTICULATE_VIEW_MODE" val="1"/>
  <p:tag name="ARTICULATE_LOCK_SLIDE" val="0"/>
  <p:tag name="ARTICULATE_SLIDE_NAV" val="8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Users\Playtech\AppData\Local\Temp\articulate\presenter\imgtemp\RNVjtpvP_files\slide0001_image001.jpg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bade3248-7650-472c-bb39-2c8a100cc493"/>
  <p:tag name="ARTICULATE_TITLE_TAG" val="Meditation"/>
  <p:tag name="AUDIO_IMPORT" val="D:\Documents\My Articulate Projects\CC module 1\Source files\Audio\Colour presentations\Yellow\Yellow Meditation English Alison FINAL 110 speed with Pauses.mp3"/>
  <p:tag name="AUDIO_ID" val="268"/>
  <p:tag name="ELAPSEDTIME" val="395.127"/>
  <p:tag name="ARTICULATE_SLIDE_PAUSE" val="0"/>
  <p:tag name="ARTICULATE_NAV_LEVEL" val="1"/>
  <p:tag name="ARTICULATE_SLIDE_PRESENTER" val="Thelma van der Werff"/>
  <p:tag name="ARTICULATE_SLIDE_PRESENTER_GUID" val="AC8AA0E2802E"/>
  <p:tag name="ARTICULATE_PLAYLIST" val="no music"/>
  <p:tag name="ARTICULATE_PLAYLIST_ID" val="0"/>
  <p:tag name="ARTICULATE_VIEW_MODE" val="2"/>
  <p:tag name="ARTICULATE_LOCK_SLIDE" val="0"/>
  <p:tag name="ARTICULATE_SLIDE_NAV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happiness"/>
  <p:tag name="AUDIO_IMPORT" val="D:\Documents\My Articulate Projects\CC module 1\Source files\Audio\Colour presentations\Yellow\slide7.mp3"/>
  <p:tag name="AUDIO_ID" val="318"/>
  <p:tag name="ELAPSEDTIME" val="13.465"/>
  <p:tag name="ANNOTATION_COUNT" val="0"/>
  <p:tag name="ARTICULATE_SLIDE_GUID" val="2d4ef5a5-0477-48d7-803c-6fe30ef935e0"/>
  <p:tag name="TIMELINE" val="1.90/4.20/7.30"/>
  <p:tag name="ARTICULATE_SLIDE_PAUSE" val="0"/>
  <p:tag name="ARTICULATE_NAV_LEVEL" val="1"/>
  <p:tag name="ARTICULATE_SLIDE_PRESENTER" val="Thelma van der Werff"/>
  <p:tag name="ARTICULATE_SLIDE_PRESENTER_GUID" val="AC8AA0E2802E"/>
  <p:tag name="ARTICULATE_PLAYLIST" val="no music"/>
  <p:tag name="ARTICULATE_PLAYLIST_ID" val="0"/>
  <p:tag name="ARTICULATE_VIEW_MODE" val="1"/>
  <p:tag name="ARTICULATE_LOCK_SLIDE" val="0"/>
  <p:tag name="ARTICULATE_SLIDE_NAV" val="9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Users\Playtech\AppData\Local\Temp\articulate\presenter\imgtemp\UpKeuQCQ_files\slide0001_image001.jpg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Personality"/>
  <p:tag name="ARTICULATE_SLIDE_GUID" val="1519d7af-ab98-4705-8dfc-248fd2c6b52e"/>
  <p:tag name="AUDIO_IMPORT" val="D:\Documents\My Articulate Projects\CC module 1\Source files\Audio\Colour presentations\Yellow\slide8.mp3"/>
  <p:tag name="AUDIO_ID" val="319"/>
  <p:tag name="ELAPSEDTIME" val="61.873"/>
  <p:tag name="ANNOTATION_COUNT" val="0"/>
  <p:tag name="TIMELINE" val="13.50/16.00/19.40/22.80/29.00/39.40/44.70/54.60"/>
  <p:tag name="ARTICULATE_SLIDE_PAUSE" val="0"/>
  <p:tag name="ARTICULATE_NAV_LEVEL" val="1"/>
  <p:tag name="ARTICULATE_SLIDE_PRESENTER" val="Thelma van der Werff"/>
  <p:tag name="ARTICULATE_SLIDE_PRESENTER_GUID" val="AC8AA0E2802E"/>
  <p:tag name="ARTICULATE_PLAYLIST" val="no music"/>
  <p:tag name="ARTICULATE_PLAYLIST_ID" val="0"/>
  <p:tag name="ARTICULATE_VIEW_MODE" val="1"/>
  <p:tag name="ARTICULATE_LOCK_SLIDE" val="0"/>
  <p:tag name="ARTICULATE_SLIDE_NAV" val="10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Users\Playtech\AppData\Local\Temp\articulate\presenter\imgtemp\dpV3NWwV_files\slide0001_image001.jpg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BULLET_2" val="8226"/>
  <p:tag name="BULLET_3" val="8226"/>
  <p:tag name="BULLET_4" val="8226"/>
  <p:tag name="BULLET_5" val="8226"/>
  <p:tag name="BULLET_6" val="8226"/>
  <p:tag name="BULLET_7" val="8226"/>
  <p:tag name="MARGIN_1" val="0"/>
  <p:tag name="MARGIN_2" val="36"/>
  <p:tag name="MARGIN_3" val="72"/>
  <p:tag name="MARGIN_4" val="108"/>
  <p:tag name="MARGIN_5" val="144"/>
  <p:tag name="FONT_SIZE" val="12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MPORT" val="D:\Documents\My Articulate Projects\CC module 1\Source files\Audio\Colour presentations\Yellow\slide9.mp3"/>
  <p:tag name="AUDIO_ID" val="320"/>
  <p:tag name="ELAPSEDTIME" val="21.145"/>
  <p:tag name="ARTICULATE_TITLE_TAG" val="Food"/>
  <p:tag name="ANNOTATION_COUNT" val="0"/>
  <p:tag name="ARTICULATE_SLIDE_GUID" val="220cf4ca-c63a-4fc3-81b7-11bb08e8c24a"/>
  <p:tag name="TIMELINE" val="2.10/6.20/10.40/14.30/17.10/18.80"/>
  <p:tag name="ARTICULATE_SLIDE_PAUSE" val="0"/>
  <p:tag name="ARTICULATE_NAV_LEVEL" val="1"/>
  <p:tag name="ARTICULATE_SLIDE_PRESENTER" val="Thelma van der Werff"/>
  <p:tag name="ARTICULATE_SLIDE_PRESENTER_GUID" val="AC8AA0E2802E"/>
  <p:tag name="ARTICULATE_PLAYLIST" val="no music"/>
  <p:tag name="ARTICULATE_PLAYLIST_ID" val="0"/>
  <p:tag name="ARTICULATE_VIEW_MODE" val="1"/>
  <p:tag name="ARTICULATE_LOCK_SLIDE" val="0"/>
  <p:tag name="ARTICULATE_SLIDE_NAV" val="1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Users\Playtech\AppData\Local\Temp\articulate\presenter\imgtemp\wQAgbQPW_files\slide0001_image001.jpg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Users\Playtech\AppData\Local\Temp\articulate\presenter\imgtemp\0gyYAGMP_files\slide0001_image001.jpg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BULLET_2" val="8226"/>
  <p:tag name="MARGIN_1" val="0"/>
  <p:tag name="MARGIN_2" val="36"/>
  <p:tag name="MARGIN_3" val="72"/>
  <p:tag name="MARGIN_4" val="108"/>
  <p:tag name="MARGIN_5" val="144"/>
  <p:tag name="FONT_SIZE" val="12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Marketing"/>
  <p:tag name="AUDIO_IMPORT" val="D:\Documents\My Articulate Projects\CC module 1\Source files\Audio\Colour presentations\Yellow\slide10.mp3"/>
  <p:tag name="AUDIO_ID" val="321"/>
  <p:tag name="ELAPSEDTIME" val="62.617"/>
  <p:tag name="ANNOTATION_COUNT" val="0"/>
  <p:tag name="ARTICULATE_SLIDE_GUID" val="0ce092e4-5735-4c6b-ae6c-3749ab6585fe"/>
  <p:tag name="TIMELINE" val="2.80/7.70/10.00/22.80/37.90/60.00"/>
  <p:tag name="ARTICULATE_SLIDE_PAUSE" val="0"/>
  <p:tag name="ARTICULATE_NAV_LEVEL" val="1"/>
  <p:tag name="ARTICULATE_SLIDE_PRESENTER" val="Thelma van der Werff"/>
  <p:tag name="ARTICULATE_SLIDE_PRESENTER_GUID" val="AC8AA0E2802E"/>
  <p:tag name="ARTICULATE_PLAYLIST" val="no music"/>
  <p:tag name="ARTICULATE_PLAYLIST_ID" val="0"/>
  <p:tag name="ARTICULATE_VIEW_MODE" val="1"/>
  <p:tag name="ARTICULATE_LOCK_SLIDE" val="0"/>
  <p:tag name="ARTICULATE_SLIDE_NAV" val="12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Users\Playtech\AppData\Local\Temp\articulate\presenter\imgtemp\amEAEFk8_files\slide0001_image001.jpg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BULLET_2" val="8226"/>
  <p:tag name="BULLET_3" val="8226"/>
  <p:tag name="BULLET_4" val="8226"/>
  <p:tag name="BULLET_5" val="8226"/>
  <p:tag name="BULLET_6" val="8226"/>
  <p:tag name="BULLET_7" val="8226"/>
  <p:tag name="BULLET_8" val="8226"/>
  <p:tag name="BULLET_9" val="8226"/>
  <p:tag name="BULLET_10" val="8226"/>
  <p:tag name="MARGIN_1" val="0"/>
  <p:tag name="MARGIN_2" val="36"/>
  <p:tag name="MARGIN_3" val="72"/>
  <p:tag name="MARGIN_4" val="108"/>
  <p:tag name="MARGIN_5" val="144"/>
  <p:tag name="FONT_SIZE" val="12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Visualisation"/>
  <p:tag name="ARTICULATE_SLIDE_GUID" val="7ad483a5-cc98-4d99-bef0-25ddad4f5723"/>
  <p:tag name="AUDIO_IMPORT" val="D:\Documents\My Articulate Projects\CC module 1\Source files\Audio\Colour presentations\Yellow\slide12.mp3"/>
  <p:tag name="AUDIO_ID" val="322"/>
  <p:tag name="ELAPSEDTIME" val="47.671"/>
  <p:tag name="TIMELINE" val="2.9"/>
  <p:tag name="ANNOTATION_COUNT" val="0"/>
  <p:tag name="ARTICULATE_SLIDE_PAUSE" val="0"/>
  <p:tag name="ARTICULATE_NAV_LEVEL" val="1"/>
  <p:tag name="ARTICULATE_SLIDE_PRESENTER" val="Thelma van der Werff"/>
  <p:tag name="ARTICULATE_SLIDE_PRESENTER_GUID" val="AC8AA0E2802E"/>
  <p:tag name="ARTICULATE_PLAYLIST" val="bach"/>
  <p:tag name="ARTICULATE_PLAYLIST_ID" val="2"/>
  <p:tag name="ARTICULATE_VIEW_MODE" val="1"/>
  <p:tag name="ARTICULATE_LOCK_SLIDE" val="0"/>
  <p:tag name="ARTICULATE_SLIDE_NAV" val="1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Users\Playtech\AppData\Local\Temp\articulate\presenter\imgtemp\UfGRkL8Q_files\slide0001_image001.jp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b90e8d32-ba43-4024-877c-4b08802b7792"/>
  <p:tag name="ANNOTATION_COUNT" val="0"/>
  <p:tag name="TIMELINE" val="24.10/30.10/0.00"/>
  <p:tag name="AUDIO_IMPORT" val="D:\Documents\My Articulate Projects\CC module 1\Source files\Audio\Colour presentations\aGENERAL\homework.mp3"/>
  <p:tag name="AUDIO_ID" val="269"/>
  <p:tag name="ELAPSEDTIME" val="42.073"/>
  <p:tag name="ARTICULATE_TITLE_TAG" val="Homework:"/>
  <p:tag name="ARTICULATE_SLIDE_PAUSE" val="1"/>
  <p:tag name="ARTICULATE_NAV_LEVEL" val="1"/>
  <p:tag name="ARTICULATE_SLIDE_PRESENTER" val="Thelma van der Werff"/>
  <p:tag name="ARTICULATE_SLIDE_PRESENTER_GUID" val="AC8AA0E2802E"/>
  <p:tag name="ARTICULATE_PLAYLIST" val="bach2"/>
  <p:tag name="ARTICULATE_PLAYLIST_ID" val="1"/>
  <p:tag name="ARTICULATE_VIEW_MODE" val="0"/>
  <p:tag name="ARTICULATE_LOCK_SLIDE" val="0"/>
  <p:tag name="ARTICULATE_SLIDE_NAV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0" val="8226"/>
  <p:tag name="BULLET_11" val="8226"/>
  <p:tag name="BULLET_12" val="8226"/>
  <p:tag name="BULLET_13" val="8226"/>
  <p:tag name="BULLET_14" val="8226"/>
  <p:tag name="BULLET_15" val="8226"/>
  <p:tag name="BULLET_1" val="8226"/>
  <p:tag name="BULLET_2" val="8226"/>
  <p:tag name="BULLET_3" val="8226"/>
  <p:tag name="BULLET_4" val="8226"/>
  <p:tag name="BULLET_5" val="8226"/>
  <p:tag name="BULLET_6" val="8226"/>
  <p:tag name="BULLET_7" val="8226"/>
  <p:tag name="BULLET_8" val="8226"/>
  <p:tag name="BULLET_9" val="8226"/>
  <p:tag name="MARGIN_1" val="0"/>
  <p:tag name="MARGIN_2" val="36"/>
  <p:tag name="MARGIN_3" val="72"/>
  <p:tag name="MARGIN_4" val="108"/>
  <p:tag name="MARGIN_5" val="144"/>
  <p:tag name="FONT_SIZE" val="1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750d7628-d4bd-4f26-9adc-69498a7e14d5"/>
  <p:tag name="AUDIO_IMPORT" val="D:\Documents\My Articulate Projects\CC module 1\Source files\Audio\Colour presentations\aGENERAL\presentation start.mp3"/>
  <p:tag name="AUDIO_ID" val="276"/>
  <p:tag name="ELAPSEDTIME" val="19.969"/>
  <p:tag name="ARTICULATE_TITLE_TAG" val="The Presentation"/>
  <p:tag name="ARTICULATE_SLIDE_PAUSE" val="0"/>
  <p:tag name="ARTICULATE_NAV_LEVEL" val="1"/>
  <p:tag name="ARTICULATE_SLIDE_PRESENTER" val="Thelma van der Werff"/>
  <p:tag name="ARTICULATE_SLIDE_PRESENTER_GUID" val="AC8AA0E2802E"/>
  <p:tag name="ARTICULATE_PLAYLIST" val="no music"/>
  <p:tag name="ARTICULATE_PLAYLIST_ID" val="0"/>
  <p:tag name="ARTICULATE_VIEW_MODE" val="1"/>
  <p:tag name="ARTICULATE_LOCK_SLIDE" val="0"/>
  <p:tag name="ARTICULATE_SLIDE_NAV" val="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MPORT" val="D:\Documents\My Articulate Projects\CC module 1\Source files\Audio\Colour presentations\Yellow\slide2.mp3"/>
  <p:tag name="AUDIO_ID" val="313"/>
  <p:tag name="ELAPSEDTIME" val="36.649"/>
  <p:tag name="ARTICULATE_TITLE_TAG" val="Joy"/>
  <p:tag name="ANNOTATION_COUNT" val="0"/>
  <p:tag name="ARTICULATE_SLIDE_GUID" val="a1691595-d6fc-4a43-b6a6-8eecdb2cad4b"/>
  <p:tag name="TIMELINE" val="2.30/4.60/11.70/16.80/22.60"/>
  <p:tag name="ARTICULATE_SLIDE_PAUSE" val="0"/>
  <p:tag name="ARTICULATE_NAV_LEVEL" val="1"/>
  <p:tag name="ARTICULATE_SLIDE_PRESENTER" val="Thelma van der Werff"/>
  <p:tag name="ARTICULATE_SLIDE_PRESENTER_GUID" val="AC8AA0E2802E"/>
  <p:tag name="ARTICULATE_PLAYLIST" val="no music"/>
  <p:tag name="ARTICULATE_PLAYLIST_ID" val="0"/>
  <p:tag name="ARTICULATE_VIEW_MODE" val="1"/>
  <p:tag name="ARTICULATE_LOCK_SLIDE" val="0"/>
  <p:tag name="ARTICULATE_SLIDE_NAV" val="4"/>
</p:tagLst>
</file>

<file path=ppt/theme/theme1.xml><?xml version="1.0" encoding="utf-8"?>
<a:theme xmlns:a="http://schemas.openxmlformats.org/drawingml/2006/main" name="Office Them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17043</TotalTime>
  <Words>1011</Words>
  <Application>Microsoft Macintosh PowerPoint</Application>
  <PresentationFormat>On-screen Show (4:3)</PresentationFormat>
  <Paragraphs>101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Verdana</vt:lpstr>
      <vt:lpstr>Office Theme</vt:lpstr>
      <vt:lpstr>Meditatie</vt:lpstr>
      <vt:lpstr>Notities:</vt:lpstr>
      <vt:lpstr>De Kleur Geel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Opening slide</dc:title>
  <dc:creator>Jos van der werff</dc:creator>
  <cp:lastModifiedBy>Thelma van der Werff</cp:lastModifiedBy>
  <cp:revision>556</cp:revision>
  <dcterms:created xsi:type="dcterms:W3CDTF">2011-03-24T22:59:10Z</dcterms:created>
  <dcterms:modified xsi:type="dcterms:W3CDTF">2019-05-22T02:53:08Z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UseProject">
    <vt:lpwstr>1</vt:lpwstr>
  </property>
  <property fmtid="{D5CDD505-2E9C-101B-9397-08002B2CF9AE}" pid="3" name="ArticulatePath">
    <vt:lpwstr>CC module 1 - prototype</vt:lpwstr>
  </property>
  <property fmtid="{D5CDD505-2E9C-101B-9397-08002B2CF9AE}" pid="4" name="ArticulateGUID">
    <vt:lpwstr>48661114-B60E-4494-8032-CD105FD34651</vt:lpwstr>
  </property>
  <property fmtid="{D5CDD505-2E9C-101B-9397-08002B2CF9AE}" pid="5" name="ArticulateProjectFull">
    <vt:lpwstr>C:\Users\Playtech\Documents\My Articulate Projects\CC module 1\Source files\PPT files\yellow1.ppta</vt:lpwstr>
  </property>
</Properties>
</file>