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24" r:id="rId3"/>
    <p:sldId id="276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H0s+Tb2SFCxxrbSwX/wVVg==" hashData="cEfgoqX9DD34WdmJvJq9UfCI7A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70035" autoAdjust="0"/>
  </p:normalViewPr>
  <p:slideViewPr>
    <p:cSldViewPr>
      <p:cViewPr varScale="1">
        <p:scale>
          <a:sx n="66" d="100"/>
          <a:sy n="66" d="100"/>
        </p:scale>
        <p:origin x="22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2B4F7C-8AB6-42E4-A5A0-2B412FB036FA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0C2F2B-69A3-463B-9A19-41DDDAFC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0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D2E7F-B683-4BD8-821F-47BA4BCB63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baseline="0" dirty="0">
                <a:ea typeface="ＭＳ Ｐゴシック" pitchFamily="34" charset="-128"/>
              </a:rPr>
              <a:t>Bordeaux </a:t>
            </a:r>
            <a:r>
              <a:rPr lang="en-NZ" baseline="0" dirty="0">
                <a:ea typeface="ＭＳ Ｐゴシック" pitchFamily="34" charset="-128"/>
              </a:rPr>
              <a:t>persoonlijkhe</a:t>
            </a:r>
            <a:r>
              <a:rPr lang="nl-NL" baseline="0" dirty="0">
                <a:ea typeface="ＭＳ Ｐゴシック" pitchFamily="34" charset="-128"/>
              </a:rPr>
              <a:t>den zijn</a:t>
            </a:r>
            <a:r>
              <a:rPr lang="en-NZ" baseline="0" dirty="0">
                <a:ea typeface="ＭＳ Ｐゴシック" pitchFamily="34" charset="-128"/>
              </a:rPr>
              <a:t> sensitief en zeker niet oppervlakkig. Het </a:t>
            </a:r>
            <a:r>
              <a:rPr lang="nl-NL" baseline="0" dirty="0">
                <a:ea typeface="ＭＳ Ｐゴシック" pitchFamily="34" charset="-128"/>
              </a:rPr>
              <a:t>zijn </a:t>
            </a:r>
            <a:r>
              <a:rPr lang="en-NZ" baseline="0" dirty="0">
                <a:ea typeface="ＭＳ Ｐゴシック" pitchFamily="34" charset="-128"/>
              </a:rPr>
              <a:t>levensgenieter</a:t>
            </a:r>
            <a:r>
              <a:rPr lang="nl-NL" baseline="0" dirty="0">
                <a:ea typeface="ＭＳ Ｐゴシック" pitchFamily="34" charset="-128"/>
              </a:rPr>
              <a:t>s,</a:t>
            </a:r>
            <a:r>
              <a:rPr lang="en-NZ" baseline="0" dirty="0">
                <a:ea typeface="ＭＳ Ｐゴシック" pitchFamily="34" charset="-128"/>
              </a:rPr>
              <a:t> die op een elegante en dure manier k</a:t>
            </a:r>
            <a:r>
              <a:rPr lang="nl-NL" baseline="0" dirty="0" err="1">
                <a:ea typeface="ＭＳ Ｐゴシック" pitchFamily="34" charset="-128"/>
              </a:rPr>
              <a:t>unnen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leven. Z</a:t>
            </a:r>
            <a:r>
              <a:rPr lang="nl-NL" baseline="0" dirty="0">
                <a:ea typeface="ＭＳ Ｐゴシック" pitchFamily="34" charset="-128"/>
              </a:rPr>
              <a:t>e hebben </a:t>
            </a:r>
            <a:r>
              <a:rPr lang="en-NZ" baseline="0" dirty="0">
                <a:ea typeface="ＭＳ Ｐゴシック" pitchFamily="34" charset="-128"/>
              </a:rPr>
              <a:t>een volwassen kijk op het leven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k</a:t>
            </a:r>
            <a:r>
              <a:rPr lang="nl-NL" baseline="0" dirty="0" err="1">
                <a:ea typeface="ＭＳ Ｐゴシック" pitchFamily="34" charset="-128"/>
              </a:rPr>
              <a:t>unnen</a:t>
            </a:r>
            <a:r>
              <a:rPr lang="en-NZ" baseline="0" dirty="0">
                <a:ea typeface="ＭＳ Ｐゴシック" pitchFamily="34" charset="-128"/>
              </a:rPr>
              <a:t> goed met autoriteit en macht omgaan. Z</a:t>
            </a:r>
            <a:r>
              <a:rPr lang="nl-NL" baseline="0" dirty="0" err="1">
                <a:ea typeface="ＭＳ Ｐゴシック" pitchFamily="34" charset="-128"/>
              </a:rPr>
              <a:t>ijn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sterk, he</a:t>
            </a:r>
            <a:r>
              <a:rPr lang="nl-NL" baseline="0" dirty="0" err="1">
                <a:ea typeface="ＭＳ Ｐゴシック" pitchFamily="34" charset="-128"/>
              </a:rPr>
              <a:t>bben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doorzettingsvermogen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op een elegante en verfijnde manier en z</a:t>
            </a:r>
            <a:r>
              <a:rPr lang="nl-NL" baseline="0" dirty="0" err="1">
                <a:ea typeface="ＭＳ Ｐゴシック" pitchFamily="34" charset="-128"/>
              </a:rPr>
              <a:t>ullen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op deze manier ook dingen gedaan krijgen.</a:t>
            </a:r>
          </a:p>
          <a:p>
            <a:r>
              <a:rPr lang="en-NZ" baseline="0" dirty="0">
                <a:ea typeface="ＭＳ Ｐゴシック" pitchFamily="34" charset="-128"/>
              </a:rPr>
              <a:t>Gelo</a:t>
            </a:r>
            <a:r>
              <a:rPr lang="nl-NL" baseline="0" dirty="0">
                <a:ea typeface="ＭＳ Ｐゴシック" pitchFamily="34" charset="-128"/>
              </a:rPr>
              <a:t>ven </a:t>
            </a:r>
            <a:r>
              <a:rPr lang="en-NZ" baseline="0" dirty="0">
                <a:ea typeface="ＭＳ Ｐゴシック" pitchFamily="34" charset="-128"/>
              </a:rPr>
              <a:t>niet in tekorten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maar juist in overvloed. Geniet</a:t>
            </a:r>
            <a:r>
              <a:rPr lang="nl-NL" baseline="0" dirty="0">
                <a:ea typeface="ＭＳ Ｐゴシック" pitchFamily="34" charset="-128"/>
              </a:rPr>
              <a:t>en </a:t>
            </a:r>
            <a:r>
              <a:rPr lang="en-NZ" baseline="0" dirty="0">
                <a:ea typeface="ＭＳ Ｐゴシック" pitchFamily="34" charset="-128"/>
              </a:rPr>
              <a:t>van eten</a:t>
            </a:r>
            <a:r>
              <a:rPr lang="nl-NL" baseline="0" dirty="0">
                <a:ea typeface="ＭＳ Ｐゴシック" pitchFamily="34" charset="-128"/>
              </a:rPr>
              <a:t> en </a:t>
            </a:r>
            <a:r>
              <a:rPr lang="en-NZ" baseline="0" dirty="0">
                <a:ea typeface="ＭＳ Ｐゴシック" pitchFamily="34" charset="-128"/>
              </a:rPr>
              <a:t>drinken en </a:t>
            </a:r>
            <a:r>
              <a:rPr lang="nl-NL" baseline="0" dirty="0">
                <a:ea typeface="ＭＳ Ｐゴシック" pitchFamily="34" charset="-128"/>
              </a:rPr>
              <a:t>van </a:t>
            </a:r>
            <a:r>
              <a:rPr lang="en-NZ" baseline="0" dirty="0">
                <a:ea typeface="ＭＳ Ｐゴシック" pitchFamily="34" charset="-128"/>
              </a:rPr>
              <a:t>feestjes om vrienden te ontmoeten. He</a:t>
            </a:r>
            <a:r>
              <a:rPr lang="nl-NL" baseline="0" dirty="0" err="1">
                <a:ea typeface="ＭＳ Ｐゴシック" pitchFamily="34" charset="-128"/>
              </a:rPr>
              <a:t>bben</a:t>
            </a:r>
            <a:r>
              <a:rPr lang="nl-NL" baseline="0" dirty="0">
                <a:ea typeface="ＭＳ Ｐゴシック" pitchFamily="34" charset="-128"/>
              </a:rPr>
              <a:t> </a:t>
            </a:r>
            <a:r>
              <a:rPr lang="en-NZ" baseline="0" dirty="0">
                <a:ea typeface="ＭＳ Ｐゴシック" pitchFamily="34" charset="-128"/>
              </a:rPr>
              <a:t>liever kwaliteit dan kwantiteit en he</a:t>
            </a:r>
            <a:r>
              <a:rPr lang="nl-NL" baseline="0" dirty="0" err="1">
                <a:ea typeface="ＭＳ Ｐゴシック" pitchFamily="34" charset="-128"/>
              </a:rPr>
              <a:t>bben</a:t>
            </a:r>
            <a:r>
              <a:rPr lang="en-NZ" baseline="0" dirty="0">
                <a:ea typeface="ＭＳ Ｐゴシック" pitchFamily="34" charset="-128"/>
              </a:rPr>
              <a:t> een dure smaak. Gaa</a:t>
            </a:r>
            <a:r>
              <a:rPr lang="nl-NL" baseline="0" dirty="0">
                <a:ea typeface="ＭＳ Ｐゴシック" pitchFamily="34" charset="-128"/>
              </a:rPr>
              <a:t>n</a:t>
            </a:r>
            <a:r>
              <a:rPr lang="en-NZ" baseline="0" dirty="0">
                <a:ea typeface="ＭＳ Ｐゴシック" pitchFamily="34" charset="-128"/>
              </a:rPr>
              <a:t> liever voor traditionele dingen dan voor nieuwe trends.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12C4E-117D-4C0E-8F27-8B1FB51B6F40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6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Dit is de kleur van luxe en elegantie en wordt ook</a:t>
            </a:r>
            <a:r>
              <a:rPr lang="en-NZ" baseline="0" dirty="0">
                <a:ea typeface="ＭＳ Ｐゴシック" pitchFamily="34" charset="-128"/>
              </a:rPr>
              <a:t> zo in marketing gebruikt. Dure restaurants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waar men de tijd neemt om van het eten en drinken te genieten. Carier en DuPont gebruiken deze kleur voor hun luxe accessoires.</a:t>
            </a:r>
          </a:p>
          <a:p>
            <a:r>
              <a:rPr lang="en-NZ" baseline="0" dirty="0">
                <a:ea typeface="ＭＳ Ｐゴシック" pitchFamily="34" charset="-128"/>
              </a:rPr>
              <a:t>B</a:t>
            </a:r>
            <a:r>
              <a:rPr lang="nl-NL" baseline="0" dirty="0">
                <a:ea typeface="ＭＳ Ｐゴシック" pitchFamily="34" charset="-128"/>
              </a:rPr>
              <a:t>ij </a:t>
            </a:r>
            <a:r>
              <a:rPr lang="en-NZ" baseline="0" dirty="0">
                <a:ea typeface="ＭＳ Ｐゴシック" pitchFamily="34" charset="-128"/>
              </a:rPr>
              <a:t>MontBlanc vulpennen </a:t>
            </a:r>
            <a:r>
              <a:rPr lang="nl-NL" baseline="0" dirty="0">
                <a:ea typeface="ＭＳ Ｐゴシック" pitchFamily="34" charset="-128"/>
              </a:rPr>
              <a:t>is het mogelijk</a:t>
            </a:r>
            <a:r>
              <a:rPr lang="en-NZ" baseline="0" dirty="0">
                <a:ea typeface="ＭＳ Ｐゴシック" pitchFamily="34" charset="-128"/>
              </a:rPr>
              <a:t> bordeaux gekleurde inkt</a:t>
            </a:r>
            <a:r>
              <a:rPr lang="nl-NL" baseline="0" dirty="0">
                <a:ea typeface="ＭＳ Ｐゴシック" pitchFamily="34" charset="-128"/>
              </a:rPr>
              <a:t> aan te schaffen.</a:t>
            </a:r>
            <a:endParaRPr lang="en-NZ" dirty="0">
              <a:ea typeface="ＭＳ Ｐゴシック" pitchFamily="34" charset="-128"/>
            </a:endParaRPr>
          </a:p>
          <a:p>
            <a:endParaRPr lang="en-NZ" dirty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90A2B-641F-4255-AB70-A9B615D14AF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>
                <a:ea typeface="ＭＳ Ｐゴシック" pitchFamily="34" charset="-128"/>
              </a:rPr>
              <a:t>Stel</a:t>
            </a:r>
            <a:r>
              <a:rPr lang="en-US" dirty="0">
                <a:ea typeface="ＭＳ Ｐゴシック" pitchFamily="34" charset="-128"/>
              </a:rPr>
              <a:t> je </a:t>
            </a:r>
            <a:r>
              <a:rPr lang="en-US" dirty="0" err="1">
                <a:ea typeface="ＭＳ Ｐゴシック" pitchFamily="34" charset="-128"/>
              </a:rPr>
              <a:t>een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vrouw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voor</a:t>
            </a:r>
            <a:r>
              <a:rPr lang="en-US" dirty="0">
                <a:ea typeface="ＭＳ Ｐゴシック" pitchFamily="34" charset="-128"/>
              </a:rPr>
              <a:t> die </a:t>
            </a:r>
            <a:r>
              <a:rPr lang="en-US" dirty="0" err="1">
                <a:ea typeface="ＭＳ Ｐゴシック" pitchFamily="34" charset="-128"/>
              </a:rPr>
              <a:t>een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bordeaux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gekleurde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avondjurk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draagt</a:t>
            </a:r>
            <a:r>
              <a:rPr lang="en-US" dirty="0">
                <a:ea typeface="ＭＳ Ｐゴシック" pitchFamily="34" charset="-128"/>
              </a:rPr>
              <a:t>.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Ze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houdt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grote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karaf</a:t>
            </a:r>
            <a:r>
              <a:rPr lang="en-US" baseline="0" dirty="0">
                <a:ea typeface="ＭＳ Ｐゴシック" pitchFamily="34" charset="-128"/>
              </a:rPr>
              <a:t> met rode port vast en </a:t>
            </a:r>
            <a:r>
              <a:rPr lang="en-US" baseline="0" dirty="0" err="1">
                <a:ea typeface="ＭＳ Ｐゴシック" pitchFamily="34" charset="-128"/>
              </a:rPr>
              <a:t>aan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haar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andere</a:t>
            </a:r>
            <a:r>
              <a:rPr lang="en-US" baseline="0" dirty="0">
                <a:ea typeface="ＭＳ Ｐゴシック" pitchFamily="34" charset="-128"/>
              </a:rPr>
              <a:t> arm </a:t>
            </a:r>
            <a:r>
              <a:rPr lang="en-US" baseline="0" dirty="0" err="1">
                <a:ea typeface="ＭＳ Ｐゴシック" pitchFamily="34" charset="-128"/>
              </a:rPr>
              <a:t>draagt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ze</a:t>
            </a:r>
            <a:r>
              <a:rPr lang="en-US" baseline="0" dirty="0">
                <a:ea typeface="ＭＳ Ｐゴシック" pitchFamily="34" charset="-128"/>
              </a:rPr>
              <a:t> 5 </a:t>
            </a:r>
            <a:r>
              <a:rPr lang="en-US" baseline="0" dirty="0" err="1">
                <a:ea typeface="ＭＳ Ｐゴシック" pitchFamily="34" charset="-128"/>
              </a:rPr>
              <a:t>dure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horloges</a:t>
            </a:r>
            <a:r>
              <a:rPr lang="en-US" baseline="0" dirty="0">
                <a:ea typeface="ＭＳ Ｐゴシック" pitchFamily="34" charset="-128"/>
              </a:rPr>
              <a:t>. Ze </a:t>
            </a:r>
            <a:r>
              <a:rPr lang="en-US" baseline="0" dirty="0" err="1">
                <a:ea typeface="ＭＳ Ｐゴシック" pitchFamily="34" charset="-128"/>
              </a:rPr>
              <a:t>draagt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ook</a:t>
            </a:r>
            <a:r>
              <a:rPr lang="en-US" baseline="0" dirty="0">
                <a:ea typeface="ＭＳ Ｐゴシック" pitchFamily="34" charset="-128"/>
              </a:rPr>
              <a:t> 10 </a:t>
            </a:r>
            <a:r>
              <a:rPr lang="en-US" baseline="0" dirty="0" err="1">
                <a:ea typeface="ＭＳ Ｐゴシック" pitchFamily="34" charset="-128"/>
              </a:rPr>
              <a:t>dure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boodschappentassen</a:t>
            </a:r>
            <a:r>
              <a:rPr lang="en-US" baseline="0" dirty="0">
                <a:ea typeface="ＭＳ Ｐゴシック" pitchFamily="34" charset="-128"/>
              </a:rPr>
              <a:t>. Op </a:t>
            </a:r>
            <a:r>
              <a:rPr lang="en-US" baseline="0" dirty="0" err="1">
                <a:ea typeface="ＭＳ Ｐゴシック" pitchFamily="34" charset="-128"/>
              </a:rPr>
              <a:t>haar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hoofd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heeft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ze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een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bord</a:t>
            </a:r>
            <a:r>
              <a:rPr lang="en-US" baseline="0" dirty="0">
                <a:ea typeface="ＭＳ Ｐゴシック" pitchFamily="34" charset="-128"/>
              </a:rPr>
              <a:t> met </a:t>
            </a:r>
            <a:r>
              <a:rPr lang="en-US" baseline="0" dirty="0" err="1">
                <a:ea typeface="ＭＳ Ｐゴシック" pitchFamily="34" charset="-128"/>
              </a:rPr>
              <a:t>oude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kaas</a:t>
            </a:r>
            <a:r>
              <a:rPr lang="nl-NL" baseline="0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0E8F0-EE30-4506-B26A-EEB14BA424B2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dirty="0" err="1">
                <a:ea typeface="Times New Roman" pitchFamily="18" charset="0"/>
                <a:cs typeface="Calibri" pitchFamily="34" charset="0"/>
              </a:rPr>
              <a:t>Laat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cursisten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hun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ervaringen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gedurende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deze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meditatie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opschrijven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Tevens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k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an 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je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vragen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om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op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te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schrijven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waaraan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deze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kleur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relateren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of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waaraan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hun deze kleur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doet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denken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baseline="0" dirty="0"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Indien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gewenst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nl-NL" baseline="0" dirty="0">
                <a:ea typeface="Times New Roman" pitchFamily="18" charset="0"/>
                <a:cs typeface="Calibri" pitchFamily="34" charset="0"/>
              </a:rPr>
              <a:t>kunnen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ervaringen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gedurende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de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meditaties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met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elkaar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gedeeld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baseline="0" dirty="0" err="1">
                <a:ea typeface="Times New Roman" pitchFamily="18" charset="0"/>
                <a:cs typeface="Calibri" pitchFamily="34" charset="0"/>
              </a:rPr>
              <a:t>worden</a:t>
            </a:r>
            <a:r>
              <a:rPr lang="en-US" baseline="0" dirty="0">
                <a:ea typeface="Times New Roman" pitchFamily="18" charset="0"/>
                <a:cs typeface="Calibri" pitchFamily="34" charset="0"/>
              </a:rPr>
              <a:t>.</a:t>
            </a:r>
            <a:endParaRPr lang="en-US" dirty="0"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FD0C4-5AA3-477C-A5EA-144BC569D4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ECCC8-F461-4F09-BA81-DECCD2165F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Bordeaux</a:t>
            </a:r>
            <a:r>
              <a:rPr lang="en-NZ" baseline="0" dirty="0">
                <a:ea typeface="ＭＳ Ｐゴシック" pitchFamily="34" charset="-128"/>
              </a:rPr>
              <a:t> is een combinatie van rood en zwart. Het representeert de waardering voor het fysieke en </a:t>
            </a:r>
            <a:r>
              <a:rPr lang="nl-NL" baseline="0" dirty="0">
                <a:ea typeface="ＭＳ Ｐゴシック" pitchFamily="34" charset="-128"/>
              </a:rPr>
              <a:t>de </a:t>
            </a:r>
            <a:r>
              <a:rPr lang="en-NZ" baseline="0" dirty="0">
                <a:ea typeface="ＭＳ Ｐゴシック" pitchFamily="34" charset="-128"/>
              </a:rPr>
              <a:t>materie, echter op een elegante en beheers</a:t>
            </a:r>
            <a:r>
              <a:rPr lang="nl-NL" baseline="0" dirty="0">
                <a:ea typeface="ＭＳ Ｐゴシック" pitchFamily="34" charset="-128"/>
              </a:rPr>
              <a:t>te </a:t>
            </a:r>
            <a:r>
              <a:rPr lang="en-NZ" baseline="0" dirty="0">
                <a:ea typeface="ＭＳ Ｐゴシック" pitchFamily="34" charset="-128"/>
              </a:rPr>
              <a:t>manier</a:t>
            </a:r>
            <a:r>
              <a:rPr lang="nl-NL" baseline="0" dirty="0">
                <a:ea typeface="ＭＳ Ｐゴシック" pitchFamily="34" charset="-128"/>
              </a:rPr>
              <a:t>.</a:t>
            </a:r>
            <a:endParaRPr lang="en-NZ" baseline="0" dirty="0">
              <a:ea typeface="ＭＳ Ｐゴシック" pitchFamily="34" charset="-128"/>
            </a:endParaRPr>
          </a:p>
          <a:p>
            <a:r>
              <a:rPr lang="en-NZ" baseline="0" dirty="0">
                <a:ea typeface="ＭＳ Ｐゴシック" pitchFamily="34" charset="-128"/>
              </a:rPr>
              <a:t>Dit is de kleur van luxe, elegantie en het genieten. Denk aan een goed glas rode wijn of port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waarvan men geniet. Het is ook de kleur van mooi hout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zoals mahonie wat gebruikt wordt in dure boten, huizen en bibliotheken of </a:t>
            </a:r>
            <a:r>
              <a:rPr lang="nl-NL" baseline="0" dirty="0">
                <a:ea typeface="ＭＳ Ｐゴシック" pitchFamily="34" charset="-128"/>
              </a:rPr>
              <a:t>in </a:t>
            </a:r>
            <a:r>
              <a:rPr lang="en-NZ" baseline="0" dirty="0">
                <a:ea typeface="ＭＳ Ｐゴシック" pitchFamily="34" charset="-128"/>
              </a:rPr>
              <a:t>exclusieve traditionele clubs. Het is ook de kleur van een oud leren boek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dat gevuld is met wijsheid en kennis.</a:t>
            </a:r>
            <a:endParaRPr lang="en-US" u="sng" dirty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89E709-1DD5-4E3A-B8A7-23843662756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Bordeaux</a:t>
            </a:r>
            <a:r>
              <a:rPr lang="en-NZ" baseline="0" dirty="0">
                <a:ea typeface="ＭＳ Ｐゴシック" pitchFamily="34" charset="-128"/>
              </a:rPr>
              <a:t> staat voor tradities en juist niet voor vernieuwing.</a:t>
            </a:r>
          </a:p>
          <a:p>
            <a:r>
              <a:rPr lang="en-NZ" baseline="0" dirty="0">
                <a:ea typeface="ＭＳ Ｐゴシック" pitchFamily="34" charset="-128"/>
              </a:rPr>
              <a:t>Het heeft de kwaliteiten van rood, het is sterk, vastbesloten en krachtig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maar wel met een elegant</a:t>
            </a:r>
            <a:r>
              <a:rPr lang="nl-NL" baseline="0" dirty="0">
                <a:ea typeface="ＭＳ Ｐゴシック" pitchFamily="34" charset="-128"/>
              </a:rPr>
              <a:t>e </a:t>
            </a:r>
            <a:r>
              <a:rPr lang="en-NZ" baseline="0" dirty="0">
                <a:ea typeface="ＭＳ Ｐゴシック" pitchFamily="34" charset="-128"/>
              </a:rPr>
              <a:t>en verfijnde aanpak.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346994-4E9B-47D8-9AF4-DB8A9EC6EC33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Bordeaux</a:t>
            </a:r>
            <a:r>
              <a:rPr lang="en-NZ" baseline="0" dirty="0">
                <a:ea typeface="ＭＳ Ｐゴシック" pitchFamily="34" charset="-128"/>
              </a:rPr>
              <a:t> heeft alles te maken met elegantie en luxe, net zoals een goed glas wijn of port. Het </a:t>
            </a:r>
            <a:r>
              <a:rPr lang="nl-NL" baseline="0" dirty="0">
                <a:ea typeface="ＭＳ Ｐゴシック" pitchFamily="34" charset="-128"/>
              </a:rPr>
              <a:t>is </a:t>
            </a:r>
            <a:r>
              <a:rPr lang="en-NZ" baseline="0" dirty="0">
                <a:ea typeface="ＭＳ Ｐゴシック" pitchFamily="34" charset="-128"/>
              </a:rPr>
              <a:t>ook verbonden met het fysieke en de zintuigen (rood)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maar op een elegante en beheers</a:t>
            </a:r>
            <a:r>
              <a:rPr lang="nl-NL" baseline="0" dirty="0">
                <a:ea typeface="ＭＳ Ｐゴシック" pitchFamily="34" charset="-128"/>
              </a:rPr>
              <a:t>te</a:t>
            </a:r>
            <a:r>
              <a:rPr lang="en-NZ" baseline="0" dirty="0">
                <a:ea typeface="ＭＳ Ｐゴシック" pitchFamily="34" charset="-128"/>
              </a:rPr>
              <a:t> wijze. Vaak zie je dat goede exclusieve restaurants met deze kleur werken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omdat ze een sfeer willen cree</a:t>
            </a:r>
            <a:r>
              <a:rPr lang="nl-NL" baseline="0" dirty="0" err="1">
                <a:ea typeface="ＭＳ Ｐゴシック" pitchFamily="34" charset="-128"/>
              </a:rPr>
              <a:t>ëren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waar men</a:t>
            </a:r>
            <a:r>
              <a:rPr lang="nl-NL" baseline="0" dirty="0">
                <a:ea typeface="ＭＳ Ｐゴシック" pitchFamily="34" charset="-128"/>
              </a:rPr>
              <a:t> in alle rust </a:t>
            </a:r>
            <a:r>
              <a:rPr lang="en-NZ" baseline="0" dirty="0">
                <a:ea typeface="ＭＳ Ｐゴシック" pitchFamily="34" charset="-128"/>
              </a:rPr>
              <a:t> van het eten kan genieten. Dit in tegenstelling tot fastfood</a:t>
            </a:r>
            <a:r>
              <a:rPr lang="nl-NL" baseline="0" dirty="0">
                <a:ea typeface="ＭＳ Ｐゴシック" pitchFamily="34" charset="-128"/>
              </a:rPr>
              <a:t>-</a:t>
            </a:r>
            <a:r>
              <a:rPr lang="en-NZ" baseline="0" dirty="0">
                <a:ea typeface="ＭＳ Ｐゴシック" pitchFamily="34" charset="-128"/>
              </a:rPr>
              <a:t>restaurants</a:t>
            </a:r>
            <a:r>
              <a:rPr lang="nl-NL" baseline="0" dirty="0">
                <a:ea typeface="ＭＳ Ｐゴシック" pitchFamily="34" charset="-128"/>
              </a:rPr>
              <a:t>,</a:t>
            </a:r>
            <a:r>
              <a:rPr lang="en-NZ" baseline="0" dirty="0">
                <a:ea typeface="ＭＳ Ｐゴシック" pitchFamily="34" charset="-128"/>
              </a:rPr>
              <a:t> waar fel rood wordt gebruikt om ook de zintuigen te stimuleren</a:t>
            </a:r>
            <a:r>
              <a:rPr lang="nl-NL" baseline="0" dirty="0">
                <a:ea typeface="ＭＳ Ｐゴシック" pitchFamily="34" charset="-128"/>
              </a:rPr>
              <a:t>, </a:t>
            </a:r>
            <a:r>
              <a:rPr lang="en-NZ" baseline="0" dirty="0">
                <a:ea typeface="ＭＳ Ｐゴシック" pitchFamily="34" charset="-128"/>
              </a:rPr>
              <a:t>maar waar men snel </a:t>
            </a:r>
            <a:r>
              <a:rPr lang="nl-NL" baseline="0" dirty="0">
                <a:ea typeface="ＭＳ Ｐゴシック" pitchFamily="34" charset="-128"/>
              </a:rPr>
              <a:t>in- en uitgaat.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34256E-DED2-4E70-8AC7-63024A04178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Deze kleur gaat over het genieten van alles dat fysiek</a:t>
            </a:r>
            <a:r>
              <a:rPr lang="nl-NL" dirty="0">
                <a:ea typeface="ＭＳ Ｐゴシック" pitchFamily="34" charset="-128"/>
              </a:rPr>
              <a:t> is. </a:t>
            </a:r>
            <a:r>
              <a:rPr lang="en-NZ" baseline="0" dirty="0">
                <a:ea typeface="ＭＳ Ｐゴシック" pitchFamily="34" charset="-128"/>
              </a:rPr>
              <a:t> </a:t>
            </a:r>
            <a:r>
              <a:rPr lang="nl-NL" baseline="0" dirty="0">
                <a:ea typeface="ＭＳ Ｐゴシック" pitchFamily="34" charset="-128"/>
              </a:rPr>
              <a:t>Dus</a:t>
            </a:r>
            <a:r>
              <a:rPr lang="en-NZ" baseline="0" dirty="0">
                <a:ea typeface="ＭＳ Ｐゴシック" pitchFamily="34" charset="-128"/>
              </a:rPr>
              <a:t> dit kunnen ook materi</a:t>
            </a:r>
            <a:r>
              <a:rPr lang="nl-NL" baseline="0" dirty="0" err="1">
                <a:ea typeface="ＭＳ Ｐゴシック" pitchFamily="34" charset="-128"/>
              </a:rPr>
              <a:t>ële</a:t>
            </a:r>
            <a:r>
              <a:rPr lang="en-NZ" baseline="0" dirty="0">
                <a:ea typeface="ＭＳ Ｐゴシック" pitchFamily="34" charset="-128"/>
              </a:rPr>
              <a:t> dingen</a:t>
            </a:r>
            <a:r>
              <a:rPr lang="nl-NL" baseline="0" dirty="0">
                <a:ea typeface="ＭＳ Ｐゴシック" pitchFamily="34" charset="-128"/>
              </a:rPr>
              <a:t>/zaken </a:t>
            </a:r>
            <a:r>
              <a:rPr lang="en-NZ" baseline="0" dirty="0">
                <a:ea typeface="ＭＳ Ｐゴシック" pitchFamily="34" charset="-128"/>
              </a:rPr>
              <a:t>zijn. Het heeft te maken met luxe</a:t>
            </a:r>
            <a:r>
              <a:rPr lang="nl-NL" baseline="0" dirty="0">
                <a:ea typeface="ＭＳ Ｐゴシック" pitchFamily="34" charset="-128"/>
              </a:rPr>
              <a:t>. De kleur</a:t>
            </a:r>
            <a:r>
              <a:rPr lang="en-NZ" baseline="0" dirty="0">
                <a:ea typeface="ＭＳ Ｐゴシック" pitchFamily="34" charset="-128"/>
              </a:rPr>
              <a:t> wordt ook veel gebruikt in oude bibliotheken en kunst</a:t>
            </a:r>
            <a:r>
              <a:rPr lang="nl-NL" baseline="0" dirty="0">
                <a:ea typeface="ＭＳ Ｐゴシック" pitchFamily="34" charset="-128"/>
              </a:rPr>
              <a:t>galerieën.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D38BD5-C452-4B30-93CC-47C36AC5515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9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Bordeaux neemt</a:t>
            </a:r>
            <a:r>
              <a:rPr lang="en-NZ" baseline="0" dirty="0">
                <a:ea typeface="ＭＳ Ｐゴシック" pitchFamily="34" charset="-128"/>
              </a:rPr>
              <a:t> de tijd om van dingen te genieten en ze te waarderen. Deze foto is genomen in het Londens Museum en de meeste wanden zijn in deze kleur.</a:t>
            </a:r>
          </a:p>
          <a:p>
            <a:r>
              <a:rPr lang="en-NZ" baseline="0" dirty="0">
                <a:ea typeface="ＭＳ Ｐゴシック" pitchFamily="34" charset="-128"/>
              </a:rPr>
              <a:t>Bordeaux is verbonden met elegantie en een voorname uitstraling. Het straalt etiquette, goede manieren uit. 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E7C3B-23EC-45D0-9D3B-6095E05CA31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dirty="0">
                <a:ea typeface="ＭＳ Ｐゴシック" pitchFamily="34" charset="-128"/>
              </a:rPr>
              <a:t>Het gaat over het kunnen genieten van lekker eten en drinken, een goede</a:t>
            </a:r>
            <a:r>
              <a:rPr lang="en-NZ" baseline="0" dirty="0">
                <a:ea typeface="ＭＳ Ｐゴシック" pitchFamily="34" charset="-128"/>
              </a:rPr>
              <a:t> smaak hebben en dingen kunnen waarderen. Mensen die deze kleur gebruiken hebben eigenwaarde</a:t>
            </a:r>
            <a:r>
              <a:rPr lang="nl-NL" baseline="0" dirty="0">
                <a:ea typeface="ＭＳ Ｐゴシック" pitchFamily="34" charset="-128"/>
              </a:rPr>
              <a:t>. Ze </a:t>
            </a:r>
            <a:r>
              <a:rPr lang="en-NZ" baseline="0" dirty="0">
                <a:ea typeface="ＭＳ Ｐゴシック" pitchFamily="34" charset="-128"/>
              </a:rPr>
              <a:t>weten wat ze waard zijn en genieten van de mooie en fijne dingen van het leven</a:t>
            </a:r>
            <a:r>
              <a:rPr lang="nl-NL" baseline="0" dirty="0">
                <a:ea typeface="ＭＳ Ｐゴシック" pitchFamily="34" charset="-128"/>
              </a:rPr>
              <a:t>.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C6D4C-426E-408D-997B-37B1A3977B5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4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1C59-5D46-42C7-9555-9D6F45118392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80E2-4800-4A54-B1C5-132ED88A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65D1-F10B-4298-9945-5BBC0F80C7C3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A567-2C83-402D-842B-A12B7B3E7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0860-CE61-4A32-9A8A-7E2670748C9C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BDA2-D62B-49A1-A723-E0DB34B4A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04F1-5111-4CAE-851D-A04C17394932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5240-8BA9-4132-8FAF-70873B99D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2391-5DF7-44B9-8438-01CED43B5DB4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9E39-8071-4ABC-A8F4-BE0F2C51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1676-2D97-4701-A042-16C580FB096A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A759-493D-48A1-89A8-2D076ED20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BA9C-C8B9-430A-9322-28DC1C10E56C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4B8B-413A-4AF2-82BD-B119952B2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3E4A-A793-4EBC-82D4-A06C897FBD33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A98C-EE62-415D-8E54-251706EE9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23A9-675C-431A-8818-00B07E855FB1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4B19-92F1-44E8-B580-B59D33C6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C289-92AC-4EA3-BC68-F4FA2B220CA7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825C-BFDD-46B2-8EA5-A38E36A7A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2A3B-0212-41C7-8227-02C80838BE30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043C-A37D-492D-BD66-AC6EF232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757B4-8FF0-4975-85F7-CBAFA7009337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 descr="logo w-o - final"/>
          <p:cNvPicPr>
            <a:picLocks noChangeAspect="1" noChangeArrowheads="1"/>
          </p:cNvPicPr>
          <p:nvPr userDrawn="1"/>
        </p:nvPicPr>
        <p:blipFill>
          <a:blip r:embed="rId14" cstate="print"/>
          <a:srcRect t="37668" b="30942"/>
          <a:stretch>
            <a:fillRect/>
          </a:stretch>
        </p:blipFill>
        <p:spPr bwMode="auto">
          <a:xfrm>
            <a:off x="6542856" y="6309320"/>
            <a:ext cx="2133600" cy="4397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65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99"/>
                </a:solidFill>
              </a:rPr>
              <a:t>Meditatie</a:t>
            </a: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3076" name="Picture 6" descr="meditatio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meditation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Persoonlijkheid</a:t>
            </a:r>
            <a:endParaRPr lang="en-US" dirty="0">
              <a:solidFill>
                <a:srgbClr val="FFFF99"/>
              </a:solidFill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32640"/>
            <a:ext cx="3394075" cy="5213734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Sensitief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Levensgenieter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Elegant</a:t>
            </a: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Volwassen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Sterk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Verfijnd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Overvloed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Liever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kwaliteit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dan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kwantiteit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32771" name="Picture 2" descr="burgundy man bough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5940152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 in marketing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31972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Luxe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artikelen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Elegantie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Genieten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van de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fijne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dingen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des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levens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34819" name="Picture 1" descr="Cartier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989138"/>
            <a:ext cx="482123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Burgundy_29_09.pd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0" y="70415"/>
            <a:ext cx="5246588" cy="67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FF99"/>
                </a:solidFill>
              </a:rPr>
              <a:t>Notities</a:t>
            </a:r>
            <a:r>
              <a:rPr lang="en-US" dirty="0">
                <a:solidFill>
                  <a:srgbClr val="FFFF99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CC"/>
                </a:solidFill>
              </a:rPr>
              <a:t> Hoe </a:t>
            </a:r>
            <a:r>
              <a:rPr lang="en-US" dirty="0" err="1">
                <a:solidFill>
                  <a:srgbClr val="FFFFCC"/>
                </a:solidFill>
              </a:rPr>
              <a:t>heb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deze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meditatie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ervaren</a:t>
            </a:r>
            <a:r>
              <a:rPr lang="en-US" dirty="0">
                <a:solidFill>
                  <a:srgbClr val="FFFFCC"/>
                </a:solidFill>
              </a:rPr>
              <a:t>?</a:t>
            </a:r>
          </a:p>
          <a:p>
            <a:pPr eaLnBrk="1" hangingPunct="1"/>
            <a:endParaRPr lang="en-US" dirty="0">
              <a:solidFill>
                <a:srgbClr val="FFFFCC"/>
              </a:solidFill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</a:rPr>
              <a:t>Waaraan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relateer</a:t>
            </a:r>
            <a:r>
              <a:rPr lang="en-US" dirty="0">
                <a:solidFill>
                  <a:srgbClr val="FFFFCC"/>
                </a:solidFill>
              </a:rPr>
              <a:t> je </a:t>
            </a:r>
            <a:r>
              <a:rPr lang="en-US" dirty="0" err="1">
                <a:solidFill>
                  <a:srgbClr val="FFFFCC"/>
                </a:solidFill>
              </a:rPr>
              <a:t>deze</a:t>
            </a:r>
            <a:r>
              <a:rPr lang="en-US" dirty="0">
                <a:solidFill>
                  <a:srgbClr val="FFFFCC"/>
                </a:solidFill>
              </a:rPr>
              <a:t> </a:t>
            </a:r>
            <a:r>
              <a:rPr lang="en-US" dirty="0" err="1">
                <a:solidFill>
                  <a:srgbClr val="FFFFCC"/>
                </a:solidFill>
              </a:rPr>
              <a:t>kleur</a:t>
            </a:r>
            <a:r>
              <a:rPr lang="en-US" dirty="0">
                <a:solidFill>
                  <a:srgbClr val="FFFFCC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</a:rPr>
              <a:t>De </a:t>
            </a:r>
            <a:r>
              <a:rPr lang="en-US" dirty="0" err="1">
                <a:solidFill>
                  <a:srgbClr val="FFFF99"/>
                </a:solidFill>
              </a:rPr>
              <a:t>Kleur</a:t>
            </a:r>
            <a:r>
              <a:rPr lang="en-US" dirty="0">
                <a:solidFill>
                  <a:srgbClr val="FFFF99"/>
                </a:solidFill>
              </a:rPr>
              <a:t> Bordeaux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De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Kleur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31972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Waardering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voor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het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fysieke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/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materie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Luxe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Elegant</a:t>
            </a: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Genieten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Wijsheid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Kennis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20483" name="Picture 1" descr="park hyatt better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133600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De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Kleur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9477" y="2276872"/>
            <a:ext cx="2854523" cy="2948499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Traditie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Sterk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Vastbesloten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Krachtig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Verfijnd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22531" name="Picture 3" descr="Beijing (238)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554513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De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Kleur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564904"/>
            <a:ext cx="3394075" cy="2376264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Luxe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Elegantie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Geniet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van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eten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/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drinken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24579" name="Picture 1" descr="burgundy win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700213"/>
            <a:ext cx="2808288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De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Kleur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104" y="1700808"/>
            <a:ext cx="3898131" cy="396044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Geniet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van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materie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/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mooie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spullen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Luxe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artikelen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Bibliotheek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Kunst</a:t>
            </a:r>
            <a:r>
              <a:rPr lang="nl-NL" dirty="0">
                <a:solidFill>
                  <a:srgbClr val="FFFFCC"/>
                </a:solidFill>
                <a:ea typeface="ＭＳ Ｐゴシック" pitchFamily="34" charset="-128"/>
              </a:rPr>
              <a:t>galerij of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Musea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26627" name="Picture 2" descr="Cartier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71762"/>
            <a:ext cx="5580062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De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Kleur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4031872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Waardering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voor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kunst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Voornaam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Gecultiveerd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Goede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manieren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Kennis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28675" name="Picture 1" descr="english museum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276475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De </a:t>
            </a:r>
            <a:r>
              <a:rPr lang="en-US" dirty="0" err="1">
                <a:solidFill>
                  <a:srgbClr val="FFFF99"/>
                </a:solidFill>
                <a:ea typeface="ＭＳ Ｐゴシック" pitchFamily="34" charset="-128"/>
              </a:rPr>
              <a:t>Kleur</a:t>
            </a:r>
            <a:r>
              <a:rPr lang="en-US" dirty="0">
                <a:solidFill>
                  <a:srgbClr val="FFFF99"/>
                </a:solidFill>
                <a:ea typeface="ＭＳ Ｐゴシック" pitchFamily="34" charset="-128"/>
              </a:rPr>
              <a:t> Bordeaux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096" y="1628800"/>
            <a:ext cx="3394075" cy="3197225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Goede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smaak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Zelf-waardering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Eigenwaarde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Genieten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van de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fijne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dingen</a:t>
            </a:r>
            <a:r>
              <a:rPr lang="en-US" dirty="0">
                <a:solidFill>
                  <a:srgbClr val="FFFFCC"/>
                </a:solidFill>
                <a:ea typeface="ＭＳ Ｐゴシック" pitchFamily="34" charset="-128"/>
              </a:rPr>
              <a:t> des </a:t>
            </a:r>
            <a:r>
              <a:rPr lang="en-US" dirty="0" err="1">
                <a:solidFill>
                  <a:srgbClr val="FFFFCC"/>
                </a:solidFill>
                <a:ea typeface="ＭＳ Ｐゴシック" pitchFamily="34" charset="-128"/>
              </a:rPr>
              <a:t>levens</a:t>
            </a:r>
            <a:endParaRPr lang="en-US" dirty="0">
              <a:solidFill>
                <a:srgbClr val="FFFFCC"/>
              </a:solidFill>
              <a:ea typeface="ＭＳ Ｐゴシック" pitchFamily="34" charset="-128"/>
            </a:endParaRPr>
          </a:p>
        </p:txBody>
      </p:sp>
      <p:pic>
        <p:nvPicPr>
          <p:cNvPr id="30723" name="Picture 1" descr="club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4070"/>
  <p:tag name="ART_ENCODE_TYPE" val="0"/>
  <p:tag name="ART_ENCODE_INDEX" val="1"/>
  <p:tag name="ARTICULATE_REFERENCE_TYPE_3" val="1"/>
  <p:tag name="ARTICULATE_REFERENCE_TITLE_3" val="3. The colour RED"/>
  <p:tag name="ARTICULATE_REFERENCE_3" val="D:\Documents\My Articulate Projects\CC module 1\Source files\word pdf documents\Manual Module 1 - Part2 RED.pdf"/>
  <p:tag name="PRESENTATION_PLAYLIST_5" val="louise3"/>
  <p:tag name="PRESENTATION_PLAYLIST_6" val="Michael Bubble"/>
  <p:tag name="ARTICULATE_AUDIO_TEMP" val="C:\Users\Jos\AppData\Local\Temp\articulate\presenter\ae\audio\20111025120932\"/>
  <p:tag name="ARTICULATE_REFERENCE_COUNT" val="2"/>
  <p:tag name="ARTICULATE_REFERENCE_TYPE_1" val="1"/>
  <p:tag name="ARTICULATE_REFERENCE_TITLE_1" val="The CC Companion Workbook"/>
  <p:tag name="ARTICULATE_REFERENCE_1" val="D:\Documents\My Articulate Projects\CC module 1\Source files\word pdf documents\CC companion book module 1.pdf"/>
  <p:tag name="ARTICULATE_REFERENCE_TYPE_2" val="1"/>
  <p:tag name="ARTICULATE_REFERENCE_TITLE_2" val="The manual section 2"/>
  <p:tag name="ARTICULATE_REFERENCE_2" val="D:\Documents\My Articulate Projects\CC module 1\Source files\Manuals\Manual Module 1 - burgunday.pdf"/>
  <p:tag name="ARTICULATE_PROJECT_OPEN" val="1"/>
  <p:tag name="PRESENTATION_PLAYLIST_COUNT" val="4"/>
  <p:tag name="PRESENTATION_PLAYLIST_1" val="no music"/>
  <p:tag name="PRESENTATION_PLAYLIST_2" val="bach2"/>
  <p:tag name="PRESENTATION_PLAYLIST_3" val="bach"/>
  <p:tag name="PRESENTATION_PLAYLIST_4" val="corporate"/>
  <p:tag name="PRESENTATION_PRESENTER_SLIDE_LEVEL" val="1"/>
  <p:tag name="PUBLISH_TITLE" val="burgundy1"/>
  <p:tag name="ARTICULATE_PUBLISH_PATH" val="C:\Users\Playtech\Documents\My Articulate Projects\CC module 1\Published output"/>
  <p:tag name="ARTICULATE_LOGO" val="CC logo.jpg"/>
  <p:tag name="ARTICULATE_PRESENTER" val="Thelma van der Werff"/>
  <p:tag name="ARTICULATE_PRESENTER_GUID" val="AC8AA0E2802E"/>
  <p:tag name="ARTICULATE_LMS" val="0"/>
  <p:tag name="ARTICULATE_TEMPLATE" val="CC Template V2.0"/>
  <p:tag name="ARTICULATE_TEMPLATE_GUID" val="f9139e53-8334-4593-a488-6a3e26f4980e"/>
  <p:tag name="LMS_PUBLISH" val="No"/>
  <p:tag name="PRESENTER_PREVIEW_MODE" val="0"/>
  <p:tag name="PRESENTER_PREVIEW_START" val="1"/>
  <p:tag name="ARTICULATE_PRESENTER_VERSION" val="6"/>
  <p:tag name="PLAYERLOGOHEIGHT" val="68"/>
  <p:tag name="PLAYERLOGOWIDTH" val="322"/>
  <p:tag name="LAUNCHINNEWWINDOW" val="0"/>
  <p:tag name="LASTPUBLISHED" val="C:\Users\Playtech\Documents\My Articulate Projects\CC module 1\Published output\burgundy1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radition"/>
  <p:tag name="TIMELINE" val="2.5/10.2"/>
  <p:tag name="ANNOTATION_COUNT" val="0"/>
  <p:tag name="ARTICULATE_SLIDE_GUID" val="0d352e79-bbb1-4400-8521-81014a700314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5.mp3"/>
  <p:tag name="AUDIO_ID" val="314"/>
  <p:tag name="ELAPSEDTIME" val="16.009"/>
  <p:tag name="ARTICULATE_SLIDE_NAV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fjKYWXwr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legance"/>
  <p:tag name="TIMELINE" val="4.3/11.4/20.7"/>
  <p:tag name="ANNOTATION_COUNT" val="0"/>
  <p:tag name="ARTICULATE_SLIDE_GUID" val="0d352e79-bbb1-4400-8521-81014a700315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6.mp3"/>
  <p:tag name="AUDIO_ID" val="315"/>
  <p:tag name="ELAPSEDTIME" val="34.489"/>
  <p:tag name="ARTICULATE_SLIDE_NAV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BY9fyR2g_files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rt"/>
  <p:tag name="TIMELINE" val="6.1"/>
  <p:tag name="ANNOTATION_COUNT" val="0"/>
  <p:tag name="ARTICULATE_SLIDE_GUID" val="0d352e79-bbb1-4400-8521-81014a700316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7.mp3"/>
  <p:tag name="AUDIO_ID" val="316"/>
  <p:tag name="ELAPSEDTIME" val="17.785"/>
  <p:tag name="ARTICULATE_SLIDE_NAV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N184CruB_files\slide0001_image001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ade3248-7650-472c-bb39-2c8a100cc493"/>
  <p:tag name="ARTICULATE_TITLE_TAG" val="Meditation"/>
  <p:tag name="AUDIO_IMPORT" val="D:\Documents\My Articulate Projects\CC module 1\Source files\Audio\Colour presentations\burgundy\Burgundy Meditation English Alison  FINAL 110 speed with Pauses.mp3"/>
  <p:tag name="AUDIO_ID" val="268"/>
  <p:tag name="ELAPSEDTIME" val="390.417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2"/>
  <p:tag name="ARTICULATE_LOCK_SLIDE" val="0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ultivation"/>
  <p:tag name="TIMELINE" val="4.0/8.5/17.4/20.1"/>
  <p:tag name="ANNOTATION_COUNT" val="0"/>
  <p:tag name="ARTICULATE_SLIDE_GUID" val="0d352e79-bbb1-4400-8521-81014a700317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8.mp3"/>
  <p:tag name="AUDIO_ID" val="317"/>
  <p:tag name="ELAPSEDTIME" val="22.849"/>
  <p:tag name="ARTICULATE_SLIDE_NAV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H9mdRoVP_files\slide0001_image00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sonal value"/>
  <p:tag name="TIMELINE" val="2.6/6.0/11.0/20.8"/>
  <p:tag name="ANNOTATION_COUNT" val="0"/>
  <p:tag name="ARTICULATE_SLIDE_GUID" val="0d352e79-bbb1-4400-8521-81014a700318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9.mp3"/>
  <p:tag name="AUDIO_ID" val="318"/>
  <p:tag name="ELAPSEDTIME" val="28.945"/>
  <p:tag name="ARTICULATE_SLIDE_NAV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2AHs1hRN_files\slide0001_image001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d352e79-bbb1-4400-8521-81014a700319"/>
  <p:tag name="TIMELINE" val="14.5/19.4/23.2/29.6/33.7/42.0/55.1"/>
  <p:tag name="ANNOTATION_COUNT" val="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10.mp3"/>
  <p:tag name="AUDIO_ID" val="319"/>
  <p:tag name="ELAPSEDTIME" val="71.137"/>
  <p:tag name="ARTICULATE_SLIDE_NAV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CGmWCLZP_files\slide0001_image001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2.6/12.0/16.7"/>
  <p:tag name="ANNOTATION_COUNT" val="0"/>
  <p:tag name="ARTICULATE_SLIDE_GUID" val="0d352e79-bbb1-4400-8521-81014a70032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11.mp3"/>
  <p:tag name="AUDIO_ID" val="320"/>
  <p:tag name="ELAPSEDTIME" val="26.065"/>
  <p:tag name="ARTICULATE_SLIDE_NAV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VQ9xDIjm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uazsd4nz_files\slide0001_image001.j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99f3238-ecae-4d61-a07f-192a76a1a17b"/>
  <p:tag name="ARTICULATE_TITLE_TAG" val="Visiualisation"/>
  <p:tag name="TIMELINE" val="10.0"/>
  <p:tag name="ANNOTATION_COUNT" val="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bach"/>
  <p:tag name="ARTICULATE_PLAYLIST_ID" val="2"/>
  <p:tag name="ARTICULATE_VIEW_MODE" val="1"/>
  <p:tag name="ARTICULATE_LOCK_SLIDE" val="0"/>
  <p:tag name="AUDIO_IMPORT" val="C:\Users\Playtech\Documents\My Articulate Projects\CC module 1\Source files\Audio\Colour presentations\burgundy\slide13.mp3"/>
  <p:tag name="AUDIO_ID" val="322"/>
  <p:tag name="ELAPSEDTIME" val="32.065"/>
  <p:tag name="ARTICULATE_SLIDE_NAV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qb15fVLA_files\slide0001_image001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5" val="8226"/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PSFYBaji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90e8d32-ba43-4024-877c-4b08802b7792"/>
  <p:tag name="ANNOTATION_COUNT" val="0"/>
  <p:tag name="TIMELINE" val="24.10/30.10/0.00"/>
  <p:tag name="AUDIO_IMPORT" val="D:\Documents\My Articulate Projects\CC module 1\Source files\Audio\Colour presentations\aGENERAL\homework.mp3"/>
  <p:tag name="AUDIO_ID" val="269"/>
  <p:tag name="ELAPSEDTIME" val="42.073"/>
  <p:tag name="ARTICULATE_TITLE_TAG" val="Homework:"/>
  <p:tag name="ARTICULATE_SLIDE_PAUSE" val="1"/>
  <p:tag name="ARTICULATE_NAV_LEVEL" val="1"/>
  <p:tag name="ARTICULATE_SLIDE_PRESENTER" val="Thelma van der Werff"/>
  <p:tag name="ARTICULATE_SLIDE_PRESENTER_GUID" val="AC8AA0E2802E"/>
  <p:tag name="ARTICULATE_PLAYLIST" val="bach2"/>
  <p:tag name="ARTICULATE_PLAYLIST_ID" val="1"/>
  <p:tag name="ARTICULATE_VIEW_MODE" val="0"/>
  <p:tag name="ARTICULATE_LOCK_SLIDE" val="0"/>
  <p:tag name="ARTICULATE_SLIDE_NAV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0" val="8226"/>
  <p:tag name="BULLET_11" val="8226"/>
  <p:tag name="BULLET_12" val="8226"/>
  <p:tag name="BULLET_13" val="8226"/>
  <p:tag name="BULLET_14" val="8226"/>
  <p:tag name="BULLET_15" val="8226"/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0d7628-d4bd-4f26-9adc-69498a7e14d5"/>
  <p:tag name="AUDIO_IMPORT" val="D:\Documents\My Articulate Projects\CC module 1\Source files\Audio\Colour presentations\aGENERAL\presentation start.mp3"/>
  <p:tag name="AUDIO_ID" val="276"/>
  <p:tag name="ELAPSEDTIME" val="19.969"/>
  <p:tag name="ARTICULATE_TITLE_TAG" val="The Presentation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RTICULATE_SLIDE_NAV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d352e79-bbb1-4400-8521-81014a70b7d5"/>
  <p:tag name="ARTICULATE_TITLE_TAG" val="luxury"/>
  <p:tag name="TIMELINE" val="5.6/12.7/23.1"/>
  <p:tag name="ANNOTATION_COUNT" val="0"/>
  <p:tag name="ARTICULATE_SLIDE_PAUSE" val="0"/>
  <p:tag name="ARTICULATE_NAV_LEVEL" val="1"/>
  <p:tag name="ARTICULATE_SLIDE_PRESENTER" val="Thelma van der Werff"/>
  <p:tag name="ARTICULATE_SLIDE_PRESENTER_GUID" val="AC8AA0E2802E"/>
  <p:tag name="ARTICULATE_PLAYLIST" val="no music"/>
  <p:tag name="ARTICULATE_PLAYLIST_ID" val="0"/>
  <p:tag name="ARTICULATE_VIEW_MODE" val="1"/>
  <p:tag name="ARTICULATE_LOCK_SLIDE" val="0"/>
  <p:tag name="AUDIO_IMPORT" val="C:\Users\Playtech\Documents\My Articulate Projects\CC module 1\Source files\Audio\Colour presentations\burgundy\slide4.mp3"/>
  <p:tag name="AUDIO_ID" val="313"/>
  <p:tag name="ELAPSEDTIME" val="32.569"/>
  <p:tag name="ARTICULATE_SLIDE_NAV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laytech\AppData\Local\Temp\articulate\presenter\imgtemp\SLyhNe6Q_files\slide0001_image001.jpg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12560</TotalTime>
  <Words>781</Words>
  <Application>Microsoft Macintosh PowerPoint</Application>
  <PresentationFormat>On-screen Show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Meditatie</vt:lpstr>
      <vt:lpstr>Notities:</vt:lpstr>
      <vt:lpstr>De Kleur Bordeaux</vt:lpstr>
      <vt:lpstr>De Kleur Bordeaux</vt:lpstr>
      <vt:lpstr>De Kleur Bordeaux</vt:lpstr>
      <vt:lpstr>De Kleur Bordeaux</vt:lpstr>
      <vt:lpstr>De Kleur Bordeaux</vt:lpstr>
      <vt:lpstr>De Kleur Bordeaux</vt:lpstr>
      <vt:lpstr>De Kleur Bordeaux</vt:lpstr>
      <vt:lpstr> Bordeaux Persoonlijkheid</vt:lpstr>
      <vt:lpstr> Bordeaux in marketing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Jos van der werff</dc:creator>
  <cp:lastModifiedBy>Thelma van der Werff</cp:lastModifiedBy>
  <cp:revision>539</cp:revision>
  <dcterms:created xsi:type="dcterms:W3CDTF">2011-03-24T22:59:10Z</dcterms:created>
  <dcterms:modified xsi:type="dcterms:W3CDTF">2019-05-22T02:55:50Z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CC module 1 - prototype</vt:lpwstr>
  </property>
  <property fmtid="{D5CDD505-2E9C-101B-9397-08002B2CF9AE}" pid="4" name="ArticulateGUID">
    <vt:lpwstr>50A494E4-4D99-4BF2-999C-F2DC9F8F79D5</vt:lpwstr>
  </property>
  <property fmtid="{D5CDD505-2E9C-101B-9397-08002B2CF9AE}" pid="5" name="ArticulateProjectFull">
    <vt:lpwstr>C:\Users\Playtech\Documents\My Articulate Projects\CC module 1\Source files\PPT files\burgundy1.ppta</vt:lpwstr>
  </property>
</Properties>
</file>