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1.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2.xml" ContentType="application/vnd.openxmlformats-officedocument.presentationml.notesSlide+xml"/>
  <Override PartName="/ppt/tags/tag3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69" r:id="rId3"/>
    <p:sldId id="276" r:id="rId4"/>
    <p:sldId id="313" r:id="rId5"/>
    <p:sldId id="314" r:id="rId6"/>
    <p:sldId id="315" r:id="rId7"/>
    <p:sldId id="316" r:id="rId8"/>
    <p:sldId id="317" r:id="rId9"/>
    <p:sldId id="318" r:id="rId10"/>
    <p:sldId id="324" r:id="rId11"/>
    <p:sldId id="319" r:id="rId12"/>
    <p:sldId id="321" r:id="rId13"/>
  </p:sldIdLst>
  <p:sldSz cx="9144000" cy="6858000" type="screen4x3"/>
  <p:notesSz cx="6858000" cy="91440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3" autoAdjust="0"/>
    <p:restoredTop sz="77944" autoAdjust="0"/>
  </p:normalViewPr>
  <p:slideViewPr>
    <p:cSldViewPr>
      <p:cViewPr varScale="1">
        <p:scale>
          <a:sx n="74" d="100"/>
          <a:sy n="74" d="100"/>
        </p:scale>
        <p:origin x="2040" y="176"/>
      </p:cViewPr>
      <p:guideLst>
        <p:guide orient="horz" pos="2160"/>
        <p:guide pos="2880"/>
      </p:guideLst>
    </p:cSldViewPr>
  </p:slideViewPr>
  <p:outlineViewPr>
    <p:cViewPr>
      <p:scale>
        <a:sx n="33" d="100"/>
        <a:sy n="33" d="100"/>
      </p:scale>
      <p:origin x="0" y="1457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55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F2B4F7C-8AB6-42E4-A5A0-2B412FB036FA}" type="datetimeFigureOut">
              <a:rPr lang="en-US"/>
              <a:pPr>
                <a:defRPr/>
              </a:pPr>
              <a:t>5/22/19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40C2F2B-69A3-463B-9A19-41DDDAFC8932}" type="slidenum">
              <a:rPr lang="en-US"/>
              <a:pPr>
                <a:defRPr/>
              </a:pPr>
              <a:t>‹#›</a:t>
            </a:fld>
            <a:endParaRPr lang="en-US"/>
          </a:p>
        </p:txBody>
      </p:sp>
    </p:spTree>
    <p:extLst>
      <p:ext uri="{BB962C8B-B14F-4D97-AF65-F5344CB8AC3E}">
        <p14:creationId xmlns:p14="http://schemas.microsoft.com/office/powerpoint/2010/main" val="2484904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26.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9.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32.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6D2E7F-B683-4BD8-821F-47BA4BCB6321}"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18157834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err="1">
                <a:solidFill>
                  <a:schemeClr val="tx1"/>
                </a:solidFill>
                <a:latin typeface="+mn-lt"/>
                <a:ea typeface="+mn-ea"/>
                <a:cs typeface="+mn-cs"/>
              </a:rPr>
              <a:t>Blauwe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voeding</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zoals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blauwe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bessen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pruimen</a:t>
            </a:r>
            <a:r>
              <a:rPr lang="nl-NL" sz="1200" kern="1200" baseline="0" dirty="0">
                <a:solidFill>
                  <a:schemeClr val="tx1"/>
                </a:solidFill>
                <a:latin typeface="+mn-lt"/>
                <a:ea typeface="+mn-ea"/>
                <a:cs typeface="+mn-cs"/>
              </a:rPr>
              <a:t> en </a:t>
            </a:r>
            <a:r>
              <a:rPr lang="en-US" sz="1200" kern="1200" baseline="0" dirty="0" err="1">
                <a:solidFill>
                  <a:schemeClr val="tx1"/>
                </a:solidFill>
                <a:latin typeface="+mn-lt"/>
                <a:ea typeface="+mn-ea"/>
                <a:cs typeface="+mn-cs"/>
              </a:rPr>
              <a:t>zeewier</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hebben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kalmerend</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effekt</a:t>
            </a:r>
            <a:r>
              <a:rPr lang="en-US" sz="1200" kern="1200" baseline="0" dirty="0">
                <a:solidFill>
                  <a:schemeClr val="tx1"/>
                </a:solidFill>
                <a:latin typeface="+mn-lt"/>
                <a:ea typeface="+mn-ea"/>
                <a:cs typeface="+mn-cs"/>
              </a:rPr>
              <a:t> op het </a:t>
            </a:r>
            <a:r>
              <a:rPr lang="en-US" sz="1200" kern="1200" baseline="0" dirty="0" err="1">
                <a:solidFill>
                  <a:schemeClr val="tx1"/>
                </a:solidFill>
                <a:latin typeface="+mn-lt"/>
                <a:ea typeface="+mn-ea"/>
                <a:cs typeface="+mn-cs"/>
              </a:rPr>
              <a:t>lichaam</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Blauwe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voeding</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kan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helpen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als</a:t>
            </a:r>
            <a:r>
              <a:rPr lang="en-US" sz="1200" kern="1200" baseline="0" dirty="0">
                <a:solidFill>
                  <a:schemeClr val="tx1"/>
                </a:solidFill>
                <a:latin typeface="+mn-lt"/>
                <a:ea typeface="+mn-ea"/>
                <a:cs typeface="+mn-cs"/>
              </a:rPr>
              <a:t> er </a:t>
            </a:r>
            <a:r>
              <a:rPr lang="en-US" sz="1200" kern="1200" baseline="0" dirty="0" err="1">
                <a:solidFill>
                  <a:schemeClr val="tx1"/>
                </a:solidFill>
                <a:latin typeface="+mn-lt"/>
                <a:ea typeface="+mn-ea"/>
                <a:cs typeface="+mn-cs"/>
              </a:rPr>
              <a:t>infe</a:t>
            </a:r>
            <a:r>
              <a:rPr lang="nl-NL" sz="1200" kern="1200" baseline="0" dirty="0" err="1">
                <a:solidFill>
                  <a:schemeClr val="tx1"/>
                </a:solidFill>
                <a:latin typeface="+mn-lt"/>
                <a:ea typeface="+mn-ea"/>
                <a:cs typeface="+mn-cs"/>
              </a:rPr>
              <a:t>cties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zijn</a:t>
            </a:r>
            <a:r>
              <a:rPr lang="en-US" sz="1200" kern="1200" baseline="0" dirty="0">
                <a:solidFill>
                  <a:schemeClr val="tx1"/>
                </a:solidFill>
                <a:latin typeface="+mn-lt"/>
                <a:ea typeface="+mn-ea"/>
                <a:cs typeface="+mn-cs"/>
              </a:rPr>
              <a:t> en</a:t>
            </a:r>
            <a:r>
              <a:rPr lang="nl-NL" sz="1200" kern="1200" baseline="0" dirty="0">
                <a:solidFill>
                  <a:schemeClr val="tx1"/>
                </a:solidFill>
                <a:latin typeface="+mn-lt"/>
                <a:ea typeface="+mn-ea"/>
                <a:cs typeface="+mn-cs"/>
              </a:rPr>
              <a:t> er</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verho</a:t>
            </a:r>
            <a:r>
              <a:rPr lang="nl-NL" sz="1200" kern="1200" baseline="0" dirty="0" err="1">
                <a:solidFill>
                  <a:schemeClr val="tx1"/>
                </a:solidFill>
                <a:latin typeface="+mn-lt"/>
                <a:ea typeface="+mn-ea"/>
                <a:cs typeface="+mn-cs"/>
              </a:rPr>
              <a:t>ogde</a:t>
            </a:r>
            <a:r>
              <a:rPr lang="en-US" sz="1200" kern="1200" baseline="0" dirty="0">
                <a:solidFill>
                  <a:schemeClr val="tx1"/>
                </a:solidFill>
                <a:latin typeface="+mn-lt"/>
                <a:ea typeface="+mn-ea"/>
                <a:cs typeface="+mn-cs"/>
              </a:rPr>
              <a:t> </a:t>
            </a:r>
            <a:r>
              <a:rPr lang="nl-NL" sz="1200" kern="1200" baseline="0" dirty="0">
                <a:solidFill>
                  <a:schemeClr val="tx1"/>
                </a:solidFill>
                <a:latin typeface="+mn-lt"/>
                <a:ea typeface="+mn-ea"/>
                <a:cs typeface="+mn-cs"/>
              </a:rPr>
              <a:t>lichaamstemperatuur </a:t>
            </a:r>
            <a:r>
              <a:rPr lang="en-US" sz="1200" kern="1200" baseline="0" dirty="0">
                <a:solidFill>
                  <a:schemeClr val="tx1"/>
                </a:solidFill>
                <a:latin typeface="+mn-lt"/>
                <a:ea typeface="+mn-ea"/>
                <a:cs typeface="+mn-cs"/>
              </a:rPr>
              <a:t>is. Het </a:t>
            </a:r>
            <a:r>
              <a:rPr lang="en-US" sz="1200" kern="1200" baseline="0" dirty="0" err="1">
                <a:solidFill>
                  <a:schemeClr val="tx1"/>
                </a:solidFill>
                <a:latin typeface="+mn-lt"/>
                <a:ea typeface="+mn-ea"/>
                <a:cs typeface="+mn-cs"/>
              </a:rPr>
              <a:t>heeft</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kalmerende</a:t>
            </a:r>
            <a:r>
              <a:rPr lang="en-US" sz="1200" kern="1200" baseline="0" dirty="0">
                <a:solidFill>
                  <a:schemeClr val="tx1"/>
                </a:solidFill>
                <a:latin typeface="+mn-lt"/>
                <a:ea typeface="+mn-ea"/>
                <a:cs typeface="+mn-cs"/>
              </a:rPr>
              <a:t> en </a:t>
            </a:r>
            <a:r>
              <a:rPr lang="en-US" sz="1200" kern="1200" baseline="0" dirty="0" err="1">
                <a:solidFill>
                  <a:schemeClr val="tx1"/>
                </a:solidFill>
                <a:latin typeface="+mn-lt"/>
                <a:ea typeface="+mn-ea"/>
                <a:cs typeface="+mn-cs"/>
              </a:rPr>
              <a:t>antiseptische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werking</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bij</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ontstekingen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slapeloosheid</a:t>
            </a:r>
            <a:r>
              <a:rPr lang="en-US" sz="1200" kern="1200" baseline="0" dirty="0">
                <a:solidFill>
                  <a:schemeClr val="tx1"/>
                </a:solidFill>
                <a:latin typeface="+mn-lt"/>
                <a:ea typeface="+mn-ea"/>
                <a:cs typeface="+mn-cs"/>
              </a:rPr>
              <a:t> en shock. </a:t>
            </a:r>
            <a:r>
              <a:rPr lang="en-US" sz="1200" kern="1200" baseline="0" dirty="0" err="1">
                <a:solidFill>
                  <a:schemeClr val="tx1"/>
                </a:solidFill>
                <a:latin typeface="+mn-lt"/>
                <a:ea typeface="+mn-ea"/>
                <a:cs typeface="+mn-cs"/>
              </a:rPr>
              <a:t>Waar</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groen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voedsel</a:t>
            </a:r>
            <a:r>
              <a:rPr lang="en-US" sz="1200" kern="1200" baseline="0" dirty="0">
                <a:solidFill>
                  <a:schemeClr val="tx1"/>
                </a:solidFill>
                <a:latin typeface="+mn-lt"/>
                <a:ea typeface="+mn-ea"/>
                <a:cs typeface="+mn-cs"/>
              </a:rPr>
              <a:t> de </a:t>
            </a:r>
            <a:r>
              <a:rPr lang="en-US" sz="1200" kern="1200" baseline="0" dirty="0" err="1">
                <a:solidFill>
                  <a:schemeClr val="tx1"/>
                </a:solidFill>
                <a:latin typeface="+mn-lt"/>
                <a:ea typeface="+mn-ea"/>
                <a:cs typeface="+mn-cs"/>
              </a:rPr>
              <a:t>fysieke</a:t>
            </a:r>
            <a:r>
              <a:rPr lang="en-US" sz="1200" kern="1200" baseline="0" dirty="0">
                <a:solidFill>
                  <a:schemeClr val="tx1"/>
                </a:solidFill>
                <a:latin typeface="+mn-lt"/>
                <a:ea typeface="+mn-ea"/>
                <a:cs typeface="+mn-cs"/>
              </a:rPr>
              <a:t> en </a:t>
            </a:r>
            <a:r>
              <a:rPr lang="en-US" sz="1200" kern="1200" baseline="0" dirty="0" err="1">
                <a:solidFill>
                  <a:schemeClr val="tx1"/>
                </a:solidFill>
                <a:latin typeface="+mn-lt"/>
                <a:ea typeface="+mn-ea"/>
                <a:cs typeface="+mn-cs"/>
              </a:rPr>
              <a:t>emotionele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kant</a:t>
            </a:r>
            <a:r>
              <a:rPr lang="en-US" sz="1200" kern="1200" baseline="0" dirty="0">
                <a:solidFill>
                  <a:schemeClr val="tx1"/>
                </a:solidFill>
                <a:latin typeface="+mn-lt"/>
                <a:ea typeface="+mn-ea"/>
                <a:cs typeface="+mn-cs"/>
              </a:rPr>
              <a:t> van ons </a:t>
            </a:r>
            <a:r>
              <a:rPr lang="en-US" sz="1200" kern="1200" baseline="0" dirty="0" err="1">
                <a:solidFill>
                  <a:schemeClr val="tx1"/>
                </a:solidFill>
                <a:latin typeface="+mn-lt"/>
                <a:ea typeface="+mn-ea"/>
                <a:cs typeface="+mn-cs"/>
              </a:rPr>
              <a:t>kan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kalmeren</a:t>
            </a:r>
            <a:r>
              <a:rPr lang="nl-NL" sz="1200" kern="1200" baseline="0" dirty="0">
                <a:solidFill>
                  <a:schemeClr val="tx1"/>
                </a:solidFill>
                <a:latin typeface="+mn-lt"/>
                <a:ea typeface="+mn-ea"/>
                <a:cs typeface="+mn-cs"/>
              </a:rPr>
              <a:t>, zo </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kan</a:t>
            </a:r>
            <a:r>
              <a:rPr lang="en-US" sz="1200" kern="1200" baseline="0" dirty="0">
                <a:solidFill>
                  <a:schemeClr val="tx1"/>
                </a:solidFill>
                <a:latin typeface="+mn-lt"/>
                <a:ea typeface="+mn-ea"/>
                <a:cs typeface="+mn-cs"/>
              </a:rPr>
              <a:t> </a:t>
            </a:r>
            <a:r>
              <a:rPr lang="nl-NL" sz="1200" kern="1200" baseline="0" dirty="0">
                <a:solidFill>
                  <a:schemeClr val="tx1"/>
                </a:solidFill>
                <a:latin typeface="+mn-lt"/>
                <a:ea typeface="+mn-ea"/>
                <a:cs typeface="+mn-cs"/>
              </a:rPr>
              <a:t>blauwe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voeding</a:t>
            </a:r>
            <a:r>
              <a:rPr lang="en-US" sz="1200" kern="1200" baseline="0" dirty="0">
                <a:solidFill>
                  <a:schemeClr val="tx1"/>
                </a:solidFill>
                <a:latin typeface="+mn-lt"/>
                <a:ea typeface="+mn-ea"/>
                <a:cs typeface="+mn-cs"/>
              </a:rPr>
              <a:t> de </a:t>
            </a:r>
            <a:r>
              <a:rPr lang="en-US" sz="1200" kern="1200" baseline="0" dirty="0" err="1">
                <a:solidFill>
                  <a:schemeClr val="tx1"/>
                </a:solidFill>
                <a:latin typeface="+mn-lt"/>
                <a:ea typeface="+mn-ea"/>
                <a:cs typeface="+mn-cs"/>
              </a:rPr>
              <a:t>geest</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kalmeren</a:t>
            </a:r>
            <a:r>
              <a:rPr lang="en-US" sz="1200" kern="1200" baseline="0" dirty="0">
                <a:solidFill>
                  <a:schemeClr val="tx1"/>
                </a:solidFill>
                <a:latin typeface="+mn-lt"/>
                <a:ea typeface="+mn-ea"/>
                <a:cs typeface="+mn-cs"/>
              </a:rPr>
              <a:t>.</a:t>
            </a:r>
            <a:endParaRPr lang="en-US" sz="1200" kern="1200" dirty="0">
              <a:solidFill>
                <a:schemeClr val="tx1"/>
              </a:solidFill>
              <a:latin typeface="+mn-lt"/>
              <a:ea typeface="+mn-ea"/>
              <a:cs typeface="+mn-cs"/>
            </a:endParaRPr>
          </a:p>
        </p:txBody>
      </p:sp>
      <p:sp>
        <p:nvSpPr>
          <p:cNvPr id="31747" name="Slide Number Placeholder 3"/>
          <p:cNvSpPr>
            <a:spLocks noGrp="1"/>
          </p:cNvSpPr>
          <p:nvPr>
            <p:ph type="sldNum" sz="quarter" idx="5"/>
          </p:nvPr>
        </p:nvSpPr>
        <p:spPr bwMode="auto">
          <a:noFill/>
          <a:ln>
            <a:miter lim="800000"/>
            <a:headEnd/>
            <a:tailEnd/>
          </a:ln>
        </p:spPr>
        <p:txBody>
          <a:bodyPr/>
          <a:lstStyle/>
          <a:p>
            <a:fld id="{7B1ADAB2-F6E7-4057-A11E-E547BED65C6F}" type="slidenum">
              <a:rPr lang="en-US"/>
              <a:pPr/>
              <a:t>10</a:t>
            </a:fld>
            <a:endParaRPr lang="en-US"/>
          </a:p>
        </p:txBody>
      </p:sp>
    </p:spTree>
    <p:extLst>
      <p:ext uri="{BB962C8B-B14F-4D97-AF65-F5344CB8AC3E}">
        <p14:creationId xmlns:p14="http://schemas.microsoft.com/office/powerpoint/2010/main" val="2118323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normAutofit fontScale="92500" lnSpcReduction="20000"/>
          </a:bodyPr>
          <a:lstStyle/>
          <a:p>
            <a:r>
              <a:rPr lang="en-NZ" dirty="0">
                <a:ea typeface="ＭＳ Ｐゴシック" pitchFamily="34" charset="-128"/>
              </a:rPr>
              <a:t>Blauw is de kleur van lucht en van water</a:t>
            </a:r>
            <a:r>
              <a:rPr lang="nl-NL" dirty="0">
                <a:ea typeface="ＭＳ Ｐゴシック" pitchFamily="34" charset="-128"/>
              </a:rPr>
              <a:t>.</a:t>
            </a:r>
            <a:r>
              <a:rPr lang="nl-NL" baseline="0" dirty="0">
                <a:ea typeface="ＭＳ Ｐゴシック" pitchFamily="34" charset="-128"/>
              </a:rPr>
              <a:t> Het</a:t>
            </a:r>
            <a:r>
              <a:rPr lang="en-NZ" dirty="0">
                <a:ea typeface="ＭＳ Ｐゴシック" pitchFamily="34" charset="-128"/>
              </a:rPr>
              <a:t> wordt in</a:t>
            </a:r>
            <a:r>
              <a:rPr lang="nl-NL" dirty="0">
                <a:ea typeface="ＭＳ Ｐゴシック" pitchFamily="34" charset="-128"/>
              </a:rPr>
              <a:t> de</a:t>
            </a:r>
            <a:r>
              <a:rPr lang="en-NZ" dirty="0">
                <a:ea typeface="ＭＳ Ｐゴシック" pitchFamily="34" charset="-128"/>
              </a:rPr>
              <a:t> marketing gebruikt indien</a:t>
            </a:r>
            <a:r>
              <a:rPr lang="en-NZ" baseline="0" dirty="0">
                <a:ea typeface="ＭＳ Ｐゴシック" pitchFamily="34" charset="-128"/>
              </a:rPr>
              <a:t> met een koelend of kalmerend effekt wilt bereiken. Daarom wordt het nu ook wereldwijd veel gebruikt in ziekenhui</a:t>
            </a:r>
            <a:r>
              <a:rPr lang="nl-NL" baseline="0" dirty="0">
                <a:ea typeface="ＭＳ Ｐゴシック" pitchFamily="34" charset="-128"/>
              </a:rPr>
              <a:t>zen, </a:t>
            </a:r>
            <a:r>
              <a:rPr lang="en-NZ" baseline="0" dirty="0">
                <a:ea typeface="ＭＳ Ｐゴシック" pitchFamily="34" charset="-128"/>
              </a:rPr>
              <a:t> in </a:t>
            </a:r>
            <a:r>
              <a:rPr lang="nl-NL" baseline="0" dirty="0">
                <a:ea typeface="ＭＳ Ｐゴシック" pitchFamily="34" charset="-128"/>
              </a:rPr>
              <a:t>de </a:t>
            </a:r>
            <a:r>
              <a:rPr lang="en-NZ" baseline="0" dirty="0">
                <a:ea typeface="ＭＳ Ｐゴシック" pitchFamily="34" charset="-128"/>
              </a:rPr>
              <a:t>uniformen van dokters en verplegend personeel. Omdat blauw ook gezien wordt als betrouwbaar wordt het ook veel gebruikt in banken en overheidsgebouwen.</a:t>
            </a:r>
          </a:p>
          <a:p>
            <a:r>
              <a:rPr lang="en-NZ" baseline="0" dirty="0">
                <a:ea typeface="ＭＳ Ｐゴシック" pitchFamily="34" charset="-128"/>
              </a:rPr>
              <a:t>Blauw is ook de kleur van communicatie en wordt daarom ook gebruikt in social media zoals faceb</a:t>
            </a:r>
            <a:r>
              <a:rPr lang="en-NZ" b="0" dirty="0">
                <a:ea typeface="ＭＳ Ｐゴシック" pitchFamily="34" charset="-128"/>
              </a:rPr>
              <a:t>ook, linkedin, twitter en skype.</a:t>
            </a:r>
          </a:p>
          <a:p>
            <a:endParaRPr lang="en-AU" b="1" dirty="0">
              <a:ea typeface="ＭＳ Ｐゴシック" pitchFamily="34" charset="-128"/>
            </a:endParaRPr>
          </a:p>
          <a:p>
            <a:r>
              <a:rPr lang="en-NZ" dirty="0">
                <a:ea typeface="ＭＳ Ｐゴシック" pitchFamily="34" charset="-128"/>
              </a:rPr>
              <a:t>Blauw</a:t>
            </a:r>
            <a:r>
              <a:rPr lang="en-NZ" baseline="0" dirty="0">
                <a:ea typeface="ＭＳ Ｐゴシック" pitchFamily="34" charset="-128"/>
              </a:rPr>
              <a:t> wordt ook veel gebruikt door bedrijven die water of waterprodukten verkopen</a:t>
            </a:r>
            <a:r>
              <a:rPr lang="nl-NL" baseline="0" dirty="0">
                <a:ea typeface="ＭＳ Ｐゴシック" pitchFamily="34" charset="-128"/>
              </a:rPr>
              <a:t>,</a:t>
            </a:r>
            <a:r>
              <a:rPr lang="en-NZ" baseline="0" dirty="0">
                <a:ea typeface="ＭＳ Ｐゴシック" pitchFamily="34" charset="-128"/>
              </a:rPr>
              <a:t> zoals zwembaden, spa</a:t>
            </a:r>
            <a:r>
              <a:rPr lang="nl-NL" baseline="0" dirty="0">
                <a:ea typeface="ＭＳ Ｐゴシック" pitchFamily="34" charset="-128"/>
              </a:rPr>
              <a:t>-</a:t>
            </a:r>
            <a:r>
              <a:rPr lang="en-NZ" baseline="0" dirty="0">
                <a:ea typeface="ＭＳ Ｐゴシック" pitchFamily="34" charset="-128"/>
              </a:rPr>
              <a:t>baden, flessen water etc.</a:t>
            </a:r>
            <a:r>
              <a:rPr lang="en-NZ" dirty="0">
                <a:ea typeface="ＭＳ Ｐゴシック" pitchFamily="34" charset="-128"/>
              </a:rPr>
              <a:t>)</a:t>
            </a:r>
            <a:endParaRPr lang="en-AU" dirty="0">
              <a:ea typeface="ＭＳ Ｐゴシック" pitchFamily="34" charset="-128"/>
            </a:endParaRPr>
          </a:p>
          <a:p>
            <a:r>
              <a:rPr lang="en-NZ" dirty="0">
                <a:ea typeface="ＭＳ Ｐゴシック" pitchFamily="34" charset="-128"/>
              </a:rPr>
              <a:t> </a:t>
            </a:r>
            <a:endParaRPr lang="en-AU" dirty="0">
              <a:ea typeface="ＭＳ Ｐゴシック" pitchFamily="34" charset="-128"/>
            </a:endParaRPr>
          </a:p>
          <a:p>
            <a:r>
              <a:rPr lang="en-NZ" dirty="0">
                <a:ea typeface="ＭＳ Ｐゴシック" pitchFamily="34" charset="-128"/>
              </a:rPr>
              <a:t>Het wordt</a:t>
            </a:r>
            <a:r>
              <a:rPr lang="en-NZ" baseline="0" dirty="0">
                <a:ea typeface="ＭＳ Ｐゴシック" pitchFamily="34" charset="-128"/>
              </a:rPr>
              <a:t> ook gebruikt om ontspannende vakanties te promoten (blauwe lucht, blauwe zee)</a:t>
            </a:r>
            <a:r>
              <a:rPr lang="nl-NL" baseline="0" dirty="0">
                <a:ea typeface="ＭＳ Ｐゴシック" pitchFamily="34" charset="-128"/>
              </a:rPr>
              <a:t>.</a:t>
            </a:r>
            <a:endParaRPr lang="en-AU" dirty="0">
              <a:ea typeface="ＭＳ Ｐゴシック" pitchFamily="34" charset="-128"/>
            </a:endParaRPr>
          </a:p>
          <a:p>
            <a:endParaRPr lang="en-NZ" dirty="0">
              <a:ea typeface="ＭＳ Ｐゴシック" pitchFamily="34" charset="-128"/>
            </a:endParaRPr>
          </a:p>
          <a:p>
            <a:endParaRPr lang="en-US" u="sng" dirty="0">
              <a:ea typeface="ＭＳ Ｐゴシック" pitchFamily="34" charset="-128"/>
            </a:endParaRPr>
          </a:p>
        </p:txBody>
      </p:sp>
      <p:sp>
        <p:nvSpPr>
          <p:cNvPr id="33795" name="Slide Number Placeholder 3"/>
          <p:cNvSpPr>
            <a:spLocks noGrp="1"/>
          </p:cNvSpPr>
          <p:nvPr>
            <p:ph type="sldNum" sz="quarter" idx="5"/>
          </p:nvPr>
        </p:nvSpPr>
        <p:spPr bwMode="auto">
          <a:noFill/>
          <a:ln>
            <a:miter lim="800000"/>
            <a:headEnd/>
            <a:tailEnd/>
          </a:ln>
        </p:spPr>
        <p:txBody>
          <a:bodyPr/>
          <a:lstStyle/>
          <a:p>
            <a:fld id="{6ED2DB36-3784-4E56-B9A2-6984F1FADC7B}" type="slidenum">
              <a:rPr lang="en-US"/>
              <a:pPr/>
              <a:t>11</a:t>
            </a:fld>
            <a:endParaRPr lang="en-US"/>
          </a:p>
        </p:txBody>
      </p:sp>
    </p:spTree>
    <p:extLst>
      <p:ext uri="{BB962C8B-B14F-4D97-AF65-F5344CB8AC3E}">
        <p14:creationId xmlns:p14="http://schemas.microsoft.com/office/powerpoint/2010/main" val="1674744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dirty="0" err="1">
                <a:ea typeface="ＭＳ Ｐゴシック" pitchFamily="34" charset="-128"/>
              </a:rPr>
              <a:t>Hier</a:t>
            </a:r>
            <a:r>
              <a:rPr lang="en-US" baseline="0" dirty="0">
                <a:ea typeface="ＭＳ Ｐゴシック" pitchFamily="34" charset="-128"/>
              </a:rPr>
              <a:t> is </a:t>
            </a:r>
            <a:r>
              <a:rPr lang="en-US" baseline="0" dirty="0" err="1">
                <a:ea typeface="ＭＳ Ｐゴシック" pitchFamily="34" charset="-128"/>
              </a:rPr>
              <a:t>een</a:t>
            </a:r>
            <a:r>
              <a:rPr lang="en-US" baseline="0" dirty="0">
                <a:ea typeface="ＭＳ Ｐゴシック" pitchFamily="34" charset="-128"/>
              </a:rPr>
              <a:t> </a:t>
            </a:r>
            <a:r>
              <a:rPr lang="nl-NL" baseline="0" dirty="0">
                <a:ea typeface="ＭＳ Ｐゴシック" pitchFamily="34" charset="-128"/>
              </a:rPr>
              <a:t>visualisatie:</a:t>
            </a:r>
            <a:endParaRPr lang="en-US" baseline="0" dirty="0">
              <a:ea typeface="ＭＳ Ｐゴシック" pitchFamily="34" charset="-128"/>
            </a:endParaRPr>
          </a:p>
          <a:p>
            <a:endParaRPr lang="en-US" baseline="0" dirty="0">
              <a:ea typeface="ＭＳ Ｐゴシック" pitchFamily="34" charset="-128"/>
            </a:endParaRPr>
          </a:p>
          <a:p>
            <a:endParaRPr lang="en-US" baseline="0" dirty="0">
              <a:ea typeface="ＭＳ Ｐゴシック" pitchFamily="34" charset="-128"/>
            </a:endParaRPr>
          </a:p>
          <a:p>
            <a:r>
              <a:rPr lang="en-US" baseline="0" dirty="0" err="1">
                <a:ea typeface="ＭＳ Ｐゴシック" pitchFamily="34" charset="-128"/>
              </a:rPr>
              <a:t>Een</a:t>
            </a:r>
            <a:r>
              <a:rPr lang="en-US" baseline="0" dirty="0">
                <a:ea typeface="ＭＳ Ｐゴシック" pitchFamily="34" charset="-128"/>
              </a:rPr>
              <a:t> man die in </a:t>
            </a:r>
            <a:r>
              <a:rPr lang="en-US" baseline="0" dirty="0" err="1">
                <a:ea typeface="ＭＳ Ｐゴシック" pitchFamily="34" charset="-128"/>
              </a:rPr>
              <a:t>een</a:t>
            </a:r>
            <a:r>
              <a:rPr lang="en-US" baseline="0" dirty="0">
                <a:ea typeface="ＭＳ Ｐゴシック" pitchFamily="34" charset="-128"/>
              </a:rPr>
              <a:t> emmer met water </a:t>
            </a:r>
            <a:r>
              <a:rPr lang="en-US" baseline="0" dirty="0" err="1">
                <a:ea typeface="ＭＳ Ｐゴシック" pitchFamily="34" charset="-128"/>
              </a:rPr>
              <a:t>staat</a:t>
            </a:r>
            <a:r>
              <a:rPr lang="nl-NL" baseline="0" dirty="0">
                <a:ea typeface="ＭＳ Ｐゴシック" pitchFamily="34" charset="-128"/>
              </a:rPr>
              <a:t> en </a:t>
            </a:r>
            <a:r>
              <a:rPr lang="en-US" baseline="0" dirty="0" err="1">
                <a:ea typeface="ＭＳ Ｐゴシック" pitchFamily="34" charset="-128"/>
              </a:rPr>
              <a:t>hij</a:t>
            </a:r>
            <a:r>
              <a:rPr lang="en-US" baseline="0" dirty="0">
                <a:ea typeface="ＭＳ Ｐゴシック" pitchFamily="34" charset="-128"/>
              </a:rPr>
              <a:t> </a:t>
            </a:r>
            <a:r>
              <a:rPr lang="en-US" baseline="0" dirty="0" err="1">
                <a:ea typeface="ＭＳ Ｐゴシック" pitchFamily="34" charset="-128"/>
              </a:rPr>
              <a:t>heeft</a:t>
            </a:r>
            <a:r>
              <a:rPr lang="en-US" baseline="0" dirty="0">
                <a:ea typeface="ＭＳ Ｐゴシック" pitchFamily="34" charset="-128"/>
              </a:rPr>
              <a:t> </a:t>
            </a:r>
            <a:r>
              <a:rPr lang="en-US" baseline="0" dirty="0" err="1">
                <a:ea typeface="ＭＳ Ｐゴシック" pitchFamily="34" charset="-128"/>
              </a:rPr>
              <a:t>blauwe</a:t>
            </a:r>
            <a:r>
              <a:rPr lang="en-US" baseline="0" dirty="0">
                <a:ea typeface="ＭＳ Ｐゴシック" pitchFamily="34" charset="-128"/>
              </a:rPr>
              <a:t> </a:t>
            </a:r>
            <a:r>
              <a:rPr lang="en-US" baseline="0" dirty="0" err="1">
                <a:ea typeface="ＭＳ Ｐゴシック" pitchFamily="34" charset="-128"/>
              </a:rPr>
              <a:t>kleren</a:t>
            </a:r>
            <a:r>
              <a:rPr lang="en-US" baseline="0" dirty="0">
                <a:ea typeface="ＭＳ Ｐゴシック" pitchFamily="34" charset="-128"/>
              </a:rPr>
              <a:t> aan. </a:t>
            </a:r>
            <a:r>
              <a:rPr lang="nl-NL" baseline="0" dirty="0">
                <a:ea typeface="ＭＳ Ｐゴシック" pitchFamily="34" charset="-128"/>
              </a:rPr>
              <a:t>Hij heeft</a:t>
            </a:r>
            <a:r>
              <a:rPr lang="en-US" baseline="0" dirty="0">
                <a:ea typeface="ＭＳ Ｐゴシック" pitchFamily="34" charset="-128"/>
              </a:rPr>
              <a:t> </a:t>
            </a:r>
            <a:r>
              <a:rPr lang="en-US" baseline="0" dirty="0" err="1">
                <a:ea typeface="ＭＳ Ｐゴシック" pitchFamily="34" charset="-128"/>
              </a:rPr>
              <a:t>een</a:t>
            </a:r>
            <a:r>
              <a:rPr lang="en-US" baseline="0" dirty="0">
                <a:ea typeface="ＭＳ Ｐゴシック" pitchFamily="34" charset="-128"/>
              </a:rPr>
              <a:t> </a:t>
            </a:r>
            <a:r>
              <a:rPr lang="en-US" baseline="0" dirty="0" err="1">
                <a:ea typeface="ＭＳ Ｐゴシック" pitchFamily="34" charset="-128"/>
              </a:rPr>
              <a:t>grote</a:t>
            </a:r>
            <a:r>
              <a:rPr lang="en-US" baseline="0" dirty="0">
                <a:ea typeface="ＭＳ Ｐゴシック" pitchFamily="34" charset="-128"/>
              </a:rPr>
              <a:t> </a:t>
            </a:r>
            <a:r>
              <a:rPr lang="en-US" baseline="0" dirty="0" err="1">
                <a:ea typeface="ＭＳ Ｐゴシック" pitchFamily="34" charset="-128"/>
              </a:rPr>
              <a:t>afstandsbediening</a:t>
            </a:r>
            <a:r>
              <a:rPr lang="en-US" baseline="0" dirty="0">
                <a:ea typeface="ＭＳ Ｐゴシック" pitchFamily="34" charset="-128"/>
              </a:rPr>
              <a:t> met </a:t>
            </a:r>
            <a:r>
              <a:rPr lang="en-US" baseline="0" dirty="0" err="1">
                <a:ea typeface="ＭＳ Ｐゴシック" pitchFamily="34" charset="-128"/>
              </a:rPr>
              <a:t>veel</a:t>
            </a:r>
            <a:r>
              <a:rPr lang="en-US" baseline="0" dirty="0">
                <a:ea typeface="ＭＳ Ｐゴシック" pitchFamily="34" charset="-128"/>
              </a:rPr>
              <a:t> </a:t>
            </a:r>
            <a:r>
              <a:rPr lang="en-US" baseline="0" dirty="0" err="1">
                <a:ea typeface="ＭＳ Ｐゴシック" pitchFamily="34" charset="-128"/>
              </a:rPr>
              <a:t>knoppen</a:t>
            </a:r>
            <a:r>
              <a:rPr lang="en-US" baseline="0" dirty="0">
                <a:ea typeface="ＭＳ Ｐゴシック" pitchFamily="34" charset="-128"/>
              </a:rPr>
              <a:t> in </a:t>
            </a:r>
            <a:r>
              <a:rPr lang="en-US" baseline="0" dirty="0" err="1">
                <a:ea typeface="ＭＳ Ｐゴシック" pitchFamily="34" charset="-128"/>
              </a:rPr>
              <a:t>zijn</a:t>
            </a:r>
            <a:r>
              <a:rPr lang="en-US" baseline="0" dirty="0">
                <a:ea typeface="ＭＳ Ｐゴシック" pitchFamily="34" charset="-128"/>
              </a:rPr>
              <a:t> hand en </a:t>
            </a:r>
            <a:r>
              <a:rPr lang="en-US" baseline="0" dirty="0" err="1">
                <a:ea typeface="ＭＳ Ｐゴシック" pitchFamily="34" charset="-128"/>
              </a:rPr>
              <a:t>hij</a:t>
            </a:r>
            <a:r>
              <a:rPr lang="en-US" baseline="0" dirty="0">
                <a:ea typeface="ＭＳ Ｐゴシック" pitchFamily="34" charset="-128"/>
              </a:rPr>
              <a:t> </a:t>
            </a:r>
            <a:r>
              <a:rPr lang="en-US" baseline="0" dirty="0" err="1">
                <a:ea typeface="ＭＳ Ｐゴシック" pitchFamily="34" charset="-128"/>
              </a:rPr>
              <a:t>houdt</a:t>
            </a:r>
            <a:r>
              <a:rPr lang="en-US" baseline="0" dirty="0">
                <a:ea typeface="ＭＳ Ｐゴシック" pitchFamily="34" charset="-128"/>
              </a:rPr>
              <a:t> de </a:t>
            </a:r>
            <a:r>
              <a:rPr lang="en-US" baseline="0" dirty="0" err="1">
                <a:ea typeface="ＭＳ Ｐゴシック" pitchFamily="34" charset="-128"/>
              </a:rPr>
              <a:t>lucht</a:t>
            </a:r>
            <a:r>
              <a:rPr lang="en-US" baseline="0" dirty="0">
                <a:ea typeface="ＭＳ Ｐゴシック" pitchFamily="34" charset="-128"/>
              </a:rPr>
              <a:t> </a:t>
            </a:r>
            <a:r>
              <a:rPr lang="en-US" baseline="0" dirty="0" err="1">
                <a:ea typeface="ＭＳ Ｐゴシック" pitchFamily="34" charset="-128"/>
              </a:rPr>
              <a:t>omhoog</a:t>
            </a:r>
            <a:r>
              <a:rPr lang="nl-NL" baseline="0" dirty="0">
                <a:ea typeface="ＭＳ Ｐゴシック" pitchFamily="34" charset="-128"/>
              </a:rPr>
              <a:t>, </a:t>
            </a:r>
            <a:r>
              <a:rPr lang="en-US" baseline="0" dirty="0" err="1">
                <a:ea typeface="ＭＳ Ｐゴシック" pitchFamily="34" charset="-128"/>
              </a:rPr>
              <a:t>zodat</a:t>
            </a:r>
            <a:r>
              <a:rPr lang="en-US" baseline="0" dirty="0">
                <a:ea typeface="ＭＳ Ｐゴシック" pitchFamily="34" charset="-128"/>
              </a:rPr>
              <a:t> </a:t>
            </a:r>
            <a:r>
              <a:rPr lang="nl-NL" baseline="0" dirty="0">
                <a:ea typeface="ＭＳ Ｐゴシック" pitchFamily="34" charset="-128"/>
              </a:rPr>
              <a:t>die</a:t>
            </a:r>
            <a:r>
              <a:rPr lang="en-US" baseline="0" dirty="0">
                <a:ea typeface="ＭＳ Ｐゴシック" pitchFamily="34" charset="-128"/>
              </a:rPr>
              <a:t> niet </a:t>
            </a:r>
            <a:r>
              <a:rPr lang="en-US" baseline="0" dirty="0" err="1">
                <a:ea typeface="ＭＳ Ｐゴシック" pitchFamily="34" charset="-128"/>
              </a:rPr>
              <a:t>naar</a:t>
            </a:r>
            <a:r>
              <a:rPr lang="en-US" baseline="0" dirty="0">
                <a:ea typeface="ＭＳ Ｐゴシック" pitchFamily="34" charset="-128"/>
              </a:rPr>
              <a:t> </a:t>
            </a:r>
            <a:r>
              <a:rPr lang="en-US" baseline="0" dirty="0" err="1">
                <a:ea typeface="ＭＳ Ｐゴシック" pitchFamily="34" charset="-128"/>
              </a:rPr>
              <a:t>beneden</a:t>
            </a:r>
            <a:r>
              <a:rPr lang="en-US" baseline="0" dirty="0">
                <a:ea typeface="ＭＳ Ｐゴシック" pitchFamily="34" charset="-128"/>
              </a:rPr>
              <a:t> </a:t>
            </a:r>
            <a:r>
              <a:rPr lang="en-US" baseline="0" dirty="0" err="1">
                <a:ea typeface="ＭＳ Ｐゴシック" pitchFamily="34" charset="-128"/>
              </a:rPr>
              <a:t>kan</a:t>
            </a:r>
            <a:r>
              <a:rPr lang="en-US" baseline="0" dirty="0">
                <a:ea typeface="ＭＳ Ｐゴシック" pitchFamily="34" charset="-128"/>
              </a:rPr>
              <a:t> </a:t>
            </a:r>
            <a:r>
              <a:rPr lang="en-US" baseline="0" dirty="0" err="1">
                <a:ea typeface="ＭＳ Ｐゴシック" pitchFamily="34" charset="-128"/>
              </a:rPr>
              <a:t>vallen</a:t>
            </a:r>
            <a:r>
              <a:rPr lang="en-US" baseline="0" dirty="0">
                <a:ea typeface="ＭＳ Ｐゴシック" pitchFamily="34" charset="-128"/>
              </a:rPr>
              <a:t>. Uit </a:t>
            </a:r>
            <a:r>
              <a:rPr lang="en-US" baseline="0" dirty="0" err="1">
                <a:ea typeface="ＭＳ Ｐゴシック" pitchFamily="34" charset="-128"/>
              </a:rPr>
              <a:t>zijn</a:t>
            </a:r>
            <a:r>
              <a:rPr lang="en-US" baseline="0" dirty="0">
                <a:ea typeface="ＭＳ Ｐゴシック" pitchFamily="34" charset="-128"/>
              </a:rPr>
              <a:t> </a:t>
            </a:r>
            <a:r>
              <a:rPr lang="en-US" baseline="0" dirty="0" err="1">
                <a:ea typeface="ＭＳ Ｐゴシック" pitchFamily="34" charset="-128"/>
              </a:rPr>
              <a:t>mond</a:t>
            </a:r>
            <a:r>
              <a:rPr lang="en-US" baseline="0" dirty="0">
                <a:ea typeface="ＭＳ Ｐゴシック" pitchFamily="34" charset="-128"/>
              </a:rPr>
              <a:t> </a:t>
            </a:r>
            <a:r>
              <a:rPr lang="en-US" baseline="0" dirty="0" err="1">
                <a:ea typeface="ＭＳ Ｐゴシック" pitchFamily="34" charset="-128"/>
              </a:rPr>
              <a:t>komt</a:t>
            </a:r>
            <a:r>
              <a:rPr lang="en-US" baseline="0" dirty="0">
                <a:ea typeface="ＭＳ Ｐゴシック" pitchFamily="34" charset="-128"/>
              </a:rPr>
              <a:t> </a:t>
            </a:r>
            <a:r>
              <a:rPr lang="en-US" baseline="0" dirty="0" err="1">
                <a:ea typeface="ＭＳ Ｐゴシック" pitchFamily="34" charset="-128"/>
              </a:rPr>
              <a:t>een</a:t>
            </a:r>
            <a:r>
              <a:rPr lang="en-US" baseline="0" dirty="0">
                <a:ea typeface="ＭＳ Ｐゴシック" pitchFamily="34" charset="-128"/>
              </a:rPr>
              <a:t> </a:t>
            </a:r>
            <a:r>
              <a:rPr lang="en-US" baseline="0" dirty="0" err="1">
                <a:ea typeface="ＭＳ Ｐゴシック" pitchFamily="34" charset="-128"/>
              </a:rPr>
              <a:t>waterval</a:t>
            </a:r>
            <a:r>
              <a:rPr lang="nl-NL" baseline="0" dirty="0">
                <a:ea typeface="ＭＳ Ｐゴシック" pitchFamily="34" charset="-128"/>
              </a:rPr>
              <a:t>.</a:t>
            </a:r>
            <a:endParaRPr lang="en-US" dirty="0">
              <a:ea typeface="ＭＳ Ｐゴシック" pitchFamily="34" charset="-128"/>
            </a:endParaRPr>
          </a:p>
        </p:txBody>
      </p:sp>
      <p:sp>
        <p:nvSpPr>
          <p:cNvPr id="37891" name="Slide Number Placeholder 3"/>
          <p:cNvSpPr>
            <a:spLocks noGrp="1"/>
          </p:cNvSpPr>
          <p:nvPr>
            <p:ph type="sldNum" sz="quarter" idx="5"/>
          </p:nvPr>
        </p:nvSpPr>
        <p:spPr bwMode="auto">
          <a:noFill/>
          <a:ln>
            <a:miter lim="800000"/>
            <a:headEnd/>
            <a:tailEnd/>
          </a:ln>
        </p:spPr>
        <p:txBody>
          <a:bodyPr/>
          <a:lstStyle/>
          <a:p>
            <a:fld id="{FDDCC720-FE08-4582-9AE2-2EC5FF0C6752}" type="slidenum">
              <a:rPr lang="en-US"/>
              <a:pPr/>
              <a:t>12</a:t>
            </a:fld>
            <a:endParaRPr lang="en-US"/>
          </a:p>
        </p:txBody>
      </p:sp>
    </p:spTree>
    <p:extLst>
      <p:ext uri="{BB962C8B-B14F-4D97-AF65-F5344CB8AC3E}">
        <p14:creationId xmlns:p14="http://schemas.microsoft.com/office/powerpoint/2010/main" val="359171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lnSpc>
                <a:spcPct val="115000"/>
              </a:lnSpc>
              <a:spcBef>
                <a:spcPct val="0"/>
              </a:spcBef>
            </a:pPr>
            <a:r>
              <a:rPr lang="en-US" dirty="0" err="1">
                <a:ea typeface="Times New Roman" pitchFamily="18" charset="0"/>
                <a:cs typeface="Calibri" pitchFamily="34" charset="0"/>
              </a:rPr>
              <a:t>Laat</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cursisten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hun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meditatie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opschrijven</a:t>
            </a:r>
            <a:r>
              <a:rPr lang="en-US" baseline="0" dirty="0">
                <a:ea typeface="Times New Roman" pitchFamily="18" charset="0"/>
                <a:cs typeface="Calibri" pitchFamily="34" charset="0"/>
              </a:rPr>
              <a:t>.</a:t>
            </a:r>
          </a:p>
          <a:p>
            <a:pPr eaLnBrk="1" hangingPunct="1">
              <a:lnSpc>
                <a:spcPct val="115000"/>
              </a:lnSpc>
              <a:spcBef>
                <a:spcPct val="0"/>
              </a:spcBef>
            </a:pPr>
            <a:r>
              <a:rPr lang="en-US" baseline="0" dirty="0" err="1">
                <a:ea typeface="Times New Roman" pitchFamily="18" charset="0"/>
                <a:cs typeface="Calibri" pitchFamily="34" charset="0"/>
              </a:rPr>
              <a:t>Tevens</a:t>
            </a:r>
            <a:r>
              <a:rPr lang="en-US" baseline="0" dirty="0">
                <a:ea typeface="Times New Roman" pitchFamily="18" charset="0"/>
                <a:cs typeface="Calibri" pitchFamily="34" charset="0"/>
              </a:rPr>
              <a:t> k</a:t>
            </a:r>
            <a:r>
              <a:rPr lang="nl-NL" baseline="0" dirty="0">
                <a:ea typeface="Times New Roman" pitchFamily="18" charset="0"/>
                <a:cs typeface="Calibri" pitchFamily="34" charset="0"/>
              </a:rPr>
              <a:t>an</a:t>
            </a:r>
            <a:r>
              <a:rPr lang="en-US" baseline="0" dirty="0">
                <a:ea typeface="Times New Roman" pitchFamily="18" charset="0"/>
                <a:cs typeface="Calibri" pitchFamily="34" charset="0"/>
              </a:rPr>
              <a:t> je </a:t>
            </a:r>
            <a:r>
              <a:rPr lang="en-US" baseline="0" dirty="0" err="1">
                <a:ea typeface="Times New Roman" pitchFamily="18" charset="0"/>
                <a:cs typeface="Calibri" pitchFamily="34" charset="0"/>
              </a:rPr>
              <a:t>vragen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om</a:t>
            </a:r>
            <a:r>
              <a:rPr lang="en-US" baseline="0" dirty="0">
                <a:ea typeface="Times New Roman" pitchFamily="18" charset="0"/>
                <a:cs typeface="Calibri" pitchFamily="34" charset="0"/>
              </a:rPr>
              <a:t> op </a:t>
            </a:r>
            <a:r>
              <a:rPr lang="en-US" baseline="0" dirty="0" err="1">
                <a:ea typeface="Times New Roman" pitchFamily="18" charset="0"/>
                <a:cs typeface="Calibri" pitchFamily="34" charset="0"/>
              </a:rPr>
              <a:t>te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schrijven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a:t>
            </a:r>
            <a:r>
              <a:rPr lang="en-US" baseline="0" dirty="0" err="1">
                <a:ea typeface="Times New Roman" pitchFamily="18" charset="0"/>
                <a:cs typeface="Calibri" pitchFamily="34" charset="0"/>
              </a:rPr>
              <a:t>relateren</a:t>
            </a:r>
            <a:r>
              <a:rPr lang="en-US" baseline="0" dirty="0">
                <a:ea typeface="Times New Roman" pitchFamily="18" charset="0"/>
                <a:cs typeface="Calibri" pitchFamily="34" charset="0"/>
              </a:rPr>
              <a:t> of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hun</a:t>
            </a:r>
            <a:r>
              <a:rPr lang="nl-NL" baseline="0" dirty="0">
                <a:ea typeface="Times New Roman" pitchFamily="18" charset="0"/>
                <a:cs typeface="Calibri" pitchFamily="34" charset="0"/>
              </a:rPr>
              <a:t> doet</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denken</a:t>
            </a:r>
            <a:r>
              <a:rPr lang="en-US" baseline="0" dirty="0">
                <a:ea typeface="Times New Roman" pitchFamily="18" charset="0"/>
                <a:cs typeface="Calibri" pitchFamily="34" charset="0"/>
              </a:rPr>
              <a:t>.</a:t>
            </a:r>
          </a:p>
          <a:p>
            <a:pPr eaLnBrk="1" hangingPunct="1">
              <a:lnSpc>
                <a:spcPct val="115000"/>
              </a:lnSpc>
              <a:spcBef>
                <a:spcPct val="0"/>
              </a:spcBef>
            </a:pPr>
            <a:endParaRPr lang="en-US" baseline="0" dirty="0">
              <a:ea typeface="Times New Roman" pitchFamily="18" charset="0"/>
              <a:cs typeface="Calibri" pitchFamily="34" charset="0"/>
            </a:endParaRPr>
          </a:p>
          <a:p>
            <a:pPr eaLnBrk="1" hangingPunct="1">
              <a:lnSpc>
                <a:spcPct val="115000"/>
              </a:lnSpc>
              <a:spcBef>
                <a:spcPct val="0"/>
              </a:spcBef>
            </a:pPr>
            <a:r>
              <a:rPr lang="en-US" baseline="0" dirty="0" err="1">
                <a:ea typeface="Times New Roman" pitchFamily="18" charset="0"/>
                <a:cs typeface="Calibri" pitchFamily="34" charset="0"/>
              </a:rPr>
              <a:t>Indien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gewenst</a:t>
            </a:r>
            <a:r>
              <a:rPr lang="en-US" baseline="0" dirty="0">
                <a:ea typeface="Times New Roman" pitchFamily="18" charset="0"/>
                <a:cs typeface="Calibri" pitchFamily="34" charset="0"/>
              </a:rPr>
              <a:t> </a:t>
            </a:r>
            <a:r>
              <a:rPr lang="nl-NL" baseline="0" dirty="0">
                <a:ea typeface="Times New Roman" pitchFamily="18" charset="0"/>
                <a:cs typeface="Calibri" pitchFamily="34" charset="0"/>
              </a:rPr>
              <a:t>kunnen</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meditaties</a:t>
            </a:r>
            <a:r>
              <a:rPr lang="en-US" baseline="0" dirty="0">
                <a:ea typeface="Times New Roman" pitchFamily="18" charset="0"/>
                <a:cs typeface="Calibri" pitchFamily="34" charset="0"/>
              </a:rPr>
              <a:t> met </a:t>
            </a:r>
            <a:r>
              <a:rPr lang="en-US" baseline="0" dirty="0" err="1">
                <a:ea typeface="Times New Roman" pitchFamily="18" charset="0"/>
                <a:cs typeface="Calibri" pitchFamily="34" charset="0"/>
              </a:rPr>
              <a:t>elkaar</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gedeeld</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worden</a:t>
            </a:r>
            <a:r>
              <a:rPr lang="en-US" baseline="0" dirty="0">
                <a:ea typeface="Times New Roman" pitchFamily="18" charset="0"/>
                <a:cs typeface="Calibri" pitchFamily="34" charset="0"/>
              </a:rPr>
              <a:t>.</a:t>
            </a:r>
            <a:endParaRPr lang="en-US" dirty="0">
              <a:ea typeface="Times New Roman" pitchFamily="18" charset="0"/>
              <a:cs typeface="Calibri" pitchFamily="34" charset="0"/>
            </a:endParaRPr>
          </a:p>
          <a:p>
            <a:pPr eaLnBrk="1" hangingPunct="1">
              <a:lnSpc>
                <a:spcPct val="115000"/>
              </a:lnSpc>
              <a:spcBef>
                <a:spcPct val="0"/>
              </a:spcBef>
            </a:pPr>
            <a:endParaRPr lang="en-US" dirty="0">
              <a:solidFill>
                <a:srgbClr val="000000"/>
              </a:solidFill>
              <a:ea typeface="Times New Roman" pitchFamily="18" charset="0"/>
              <a:cs typeface="Calibri" pitchFamily="34" charset="0"/>
            </a:endParaRP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FFD0C4-5AA3-477C-A5EA-144BC569D488}" type="slidenum">
              <a:rPr lang="en-US" smtClean="0"/>
              <a:pPr fontAlgn="base">
                <a:spcBef>
                  <a:spcPct val="0"/>
                </a:spcBef>
                <a:spcAft>
                  <a:spcPct val="0"/>
                </a:spcAft>
                <a:defRPr/>
              </a:pPr>
              <a:t>2</a:t>
            </a:fld>
            <a:endParaRPr lang="en-US"/>
          </a:p>
        </p:txBody>
      </p:sp>
    </p:spTree>
    <p:extLst>
      <p:ext uri="{BB962C8B-B14F-4D97-AF65-F5344CB8AC3E}">
        <p14:creationId xmlns:p14="http://schemas.microsoft.com/office/powerpoint/2010/main" val="2130206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AECCC8-F461-4F09-BA81-DECCD2165F51}" type="slidenum">
              <a:rPr lang="en-US" smtClean="0"/>
              <a:pPr fontAlgn="base">
                <a:spcBef>
                  <a:spcPct val="0"/>
                </a:spcBef>
                <a:spcAft>
                  <a:spcPct val="0"/>
                </a:spcAft>
                <a:defRPr/>
              </a:pPr>
              <a:t>3</a:t>
            </a:fld>
            <a:endParaRPr lang="en-US"/>
          </a:p>
        </p:txBody>
      </p:sp>
    </p:spTree>
    <p:extLst>
      <p:ext uri="{BB962C8B-B14F-4D97-AF65-F5344CB8AC3E}">
        <p14:creationId xmlns:p14="http://schemas.microsoft.com/office/powerpoint/2010/main" val="1686497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De twee belangrijk</a:t>
            </a:r>
            <a:r>
              <a:rPr lang="nl-NL" dirty="0">
                <a:ea typeface="ＭＳ Ｐゴシック" pitchFamily="34" charset="-128"/>
              </a:rPr>
              <a:t>ste</a:t>
            </a:r>
            <a:r>
              <a:rPr lang="nl-NL" baseline="0" dirty="0">
                <a:ea typeface="ＭＳ Ｐゴシック" pitchFamily="34" charset="-128"/>
              </a:rPr>
              <a:t> </a:t>
            </a:r>
            <a:r>
              <a:rPr lang="en-NZ" dirty="0">
                <a:ea typeface="ＭＳ Ｐゴシック" pitchFamily="34" charset="-128"/>
              </a:rPr>
              <a:t>aspecten</a:t>
            </a:r>
            <a:r>
              <a:rPr lang="en-NZ" baseline="0" dirty="0">
                <a:ea typeface="ＭＳ Ｐゴシック" pitchFamily="34" charset="-128"/>
              </a:rPr>
              <a:t> van de kleur blauw </a:t>
            </a:r>
            <a:r>
              <a:rPr lang="nl-NL" baseline="0" dirty="0">
                <a:ea typeface="ＭＳ Ｐゴシック" pitchFamily="34" charset="-128"/>
              </a:rPr>
              <a:t>zijn </a:t>
            </a:r>
            <a:r>
              <a:rPr lang="en-NZ" baseline="0" dirty="0">
                <a:ea typeface="ＭＳ Ｐゴシック" pitchFamily="34" charset="-128"/>
              </a:rPr>
              <a:t>vertrouwen en communicatie</a:t>
            </a:r>
            <a:r>
              <a:rPr lang="nl-NL" baseline="0" dirty="0">
                <a:ea typeface="ＭＳ Ｐゴシック" pitchFamily="34" charset="-128"/>
              </a:rPr>
              <a:t>.</a:t>
            </a:r>
            <a:endParaRPr lang="en-NZ" baseline="0" dirty="0">
              <a:ea typeface="ＭＳ Ｐゴシック" pitchFamily="34" charset="-128"/>
            </a:endParaRPr>
          </a:p>
          <a:p>
            <a:r>
              <a:rPr lang="en-NZ" baseline="0" dirty="0">
                <a:ea typeface="ＭＳ Ｐゴシック" pitchFamily="34" charset="-128"/>
              </a:rPr>
              <a:t>Vertrouwen en in het bijzonder</a:t>
            </a:r>
            <a:r>
              <a:rPr lang="nl-NL" baseline="0" dirty="0">
                <a:ea typeface="ＭＳ Ｐゴシック" pitchFamily="34" charset="-128"/>
              </a:rPr>
              <a:t> </a:t>
            </a:r>
            <a:r>
              <a:rPr lang="en-NZ" baseline="0" dirty="0">
                <a:ea typeface="ＭＳ Ｐゴシック" pitchFamily="34" charset="-128"/>
              </a:rPr>
              <a:t>zelfvertrouwen, geeft ruimte voor het duidelijk uitspreken van emoties en wat je wilt en dit leidt tot effectieve communicatie.</a:t>
            </a:r>
          </a:p>
          <a:p>
            <a:r>
              <a:rPr lang="en-NZ" baseline="0" dirty="0">
                <a:ea typeface="ＭＳ Ｐゴシック" pitchFamily="34" charset="-128"/>
              </a:rPr>
              <a:t>Blauw is een kalme en vredige kleur</a:t>
            </a:r>
            <a:r>
              <a:rPr lang="nl-NL" baseline="0" dirty="0">
                <a:ea typeface="ＭＳ Ｐゴシック" pitchFamily="34" charset="-128"/>
              </a:rPr>
              <a:t>,</a:t>
            </a:r>
            <a:r>
              <a:rPr lang="en-NZ" baseline="0" dirty="0">
                <a:ea typeface="ＭＳ Ｐゴシック" pitchFamily="34" charset="-128"/>
              </a:rPr>
              <a:t> </a:t>
            </a:r>
            <a:r>
              <a:rPr lang="nl-NL" baseline="0" dirty="0">
                <a:ea typeface="ＭＳ Ｐゴシック" pitchFamily="34" charset="-128"/>
              </a:rPr>
              <a:t>welke</a:t>
            </a:r>
            <a:r>
              <a:rPr lang="en-NZ" baseline="0" dirty="0">
                <a:ea typeface="ＭＳ Ｐゴシック" pitchFamily="34" charset="-128"/>
              </a:rPr>
              <a:t> de geest en lichaam kan doen ontspannen</a:t>
            </a:r>
            <a:r>
              <a:rPr lang="nl-NL" baseline="0" dirty="0">
                <a:ea typeface="ＭＳ Ｐゴシック" pitchFamily="34" charset="-128"/>
              </a:rPr>
              <a:t>.</a:t>
            </a:r>
            <a:endParaRPr lang="en-NZ" baseline="0" dirty="0">
              <a:ea typeface="ＭＳ Ｐゴシック" pitchFamily="34" charset="-128"/>
            </a:endParaRPr>
          </a:p>
          <a:p>
            <a:endParaRPr lang="en-NZ" baseline="0" dirty="0">
              <a:ea typeface="ＭＳ Ｐゴシック" pitchFamily="34" charset="-128"/>
            </a:endParaRPr>
          </a:p>
        </p:txBody>
      </p:sp>
      <p:sp>
        <p:nvSpPr>
          <p:cNvPr id="21507" name="Slide Number Placeholder 3"/>
          <p:cNvSpPr>
            <a:spLocks noGrp="1"/>
          </p:cNvSpPr>
          <p:nvPr>
            <p:ph type="sldNum" sz="quarter" idx="5"/>
          </p:nvPr>
        </p:nvSpPr>
        <p:spPr bwMode="auto">
          <a:noFill/>
          <a:ln>
            <a:miter lim="800000"/>
            <a:headEnd/>
            <a:tailEnd/>
          </a:ln>
        </p:spPr>
        <p:txBody>
          <a:bodyPr/>
          <a:lstStyle/>
          <a:p>
            <a:fld id="{4C0054DE-60E4-42E1-90D5-736788CB6607}" type="slidenum">
              <a:rPr lang="en-US"/>
              <a:pPr/>
              <a:t>4</a:t>
            </a:fld>
            <a:endParaRPr lang="en-US"/>
          </a:p>
        </p:txBody>
      </p:sp>
    </p:spTree>
    <p:extLst>
      <p:ext uri="{BB962C8B-B14F-4D97-AF65-F5344CB8AC3E}">
        <p14:creationId xmlns:p14="http://schemas.microsoft.com/office/powerpoint/2010/main" val="327666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Blauw is de kleur van betrouwbaarheid, loyaliteit,</a:t>
            </a:r>
            <a:r>
              <a:rPr lang="en-NZ" baseline="0" dirty="0">
                <a:ea typeface="ＭＳ Ｐゴシック" pitchFamily="34" charset="-128"/>
              </a:rPr>
              <a:t> integriteit en eerlijkheid.</a:t>
            </a:r>
          </a:p>
          <a:p>
            <a:r>
              <a:rPr lang="en-NZ" baseline="0" dirty="0">
                <a:ea typeface="ＭＳ Ｐゴシック" pitchFamily="34" charset="-128"/>
              </a:rPr>
              <a:t>B</a:t>
            </a:r>
            <a:r>
              <a:rPr lang="nl-NL" baseline="0" dirty="0">
                <a:ea typeface="ＭＳ Ｐゴシック" pitchFamily="34" charset="-128"/>
              </a:rPr>
              <a:t>lauw </a:t>
            </a:r>
            <a:r>
              <a:rPr lang="en-NZ" baseline="0" dirty="0">
                <a:ea typeface="ＭＳ Ｐゴシック" pitchFamily="34" charset="-128"/>
              </a:rPr>
              <a:t>is de kleur van water en we kunnen op water drijven. Vandaar dat deze kleur ons ook helpt om met de stroom van het leven mee te gaan als er iets op ons pad komt</a:t>
            </a:r>
            <a:r>
              <a:rPr lang="nl-NL" baseline="0" dirty="0">
                <a:ea typeface="ＭＳ Ｐゴシック" pitchFamily="34" charset="-128"/>
              </a:rPr>
              <a:t>,</a:t>
            </a:r>
            <a:r>
              <a:rPr lang="en-NZ" baseline="0" dirty="0">
                <a:ea typeface="ＭＳ Ｐゴシック" pitchFamily="34" charset="-128"/>
              </a:rPr>
              <a:t> zodat we leren om los te laten en op onszelf of het leven te vertrouwen.</a:t>
            </a:r>
            <a:endParaRPr lang="en-US" u="sng" dirty="0">
              <a:ea typeface="ＭＳ Ｐゴシック" pitchFamily="34" charset="-128"/>
            </a:endParaRPr>
          </a:p>
        </p:txBody>
      </p:sp>
      <p:sp>
        <p:nvSpPr>
          <p:cNvPr id="23555" name="Slide Number Placeholder 3"/>
          <p:cNvSpPr>
            <a:spLocks noGrp="1"/>
          </p:cNvSpPr>
          <p:nvPr>
            <p:ph type="sldNum" sz="quarter" idx="5"/>
          </p:nvPr>
        </p:nvSpPr>
        <p:spPr bwMode="auto">
          <a:noFill/>
          <a:ln>
            <a:miter lim="800000"/>
            <a:headEnd/>
            <a:tailEnd/>
          </a:ln>
        </p:spPr>
        <p:txBody>
          <a:bodyPr/>
          <a:lstStyle/>
          <a:p>
            <a:fld id="{0C8D7561-158C-4C76-9CBC-3198E98D5B66}" type="slidenum">
              <a:rPr lang="en-US"/>
              <a:pPr/>
              <a:t>5</a:t>
            </a:fld>
            <a:endParaRPr lang="en-US"/>
          </a:p>
        </p:txBody>
      </p:sp>
    </p:spTree>
    <p:extLst>
      <p:ext uri="{BB962C8B-B14F-4D97-AF65-F5344CB8AC3E}">
        <p14:creationId xmlns:p14="http://schemas.microsoft.com/office/powerpoint/2010/main" val="936021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spcBef>
                <a:spcPct val="0"/>
              </a:spcBef>
            </a:pPr>
            <a:r>
              <a:rPr lang="en-NZ" dirty="0">
                <a:ea typeface="ＭＳ Ｐゴシック" pitchFamily="34" charset="-128"/>
              </a:rPr>
              <a:t>De kleur blauw staat voor communicatie, hoe</a:t>
            </a:r>
            <a:r>
              <a:rPr lang="en-NZ" baseline="0" dirty="0">
                <a:ea typeface="ＭＳ Ｐゴシック" pitchFamily="34" charset="-128"/>
              </a:rPr>
              <a:t> je je waarheid spreekt, hoe </a:t>
            </a:r>
            <a:r>
              <a:rPr lang="nl-NL" baseline="0" dirty="0">
                <a:ea typeface="ＭＳ Ｐゴシック" pitchFamily="34" charset="-128"/>
              </a:rPr>
              <a:t>je </a:t>
            </a:r>
            <a:r>
              <a:rPr lang="en-NZ" baseline="0" dirty="0">
                <a:ea typeface="ＭＳ Ｐゴシック" pitchFamily="34" charset="-128"/>
              </a:rPr>
              <a:t>communiceer</a:t>
            </a:r>
            <a:r>
              <a:rPr lang="nl-NL" baseline="0" dirty="0">
                <a:ea typeface="ＭＳ Ｐゴシック" pitchFamily="34" charset="-128"/>
              </a:rPr>
              <a:t>t </a:t>
            </a:r>
            <a:r>
              <a:rPr lang="en-NZ" baseline="0" dirty="0">
                <a:ea typeface="ＭＳ Ｐゴシック" pitchFamily="34" charset="-128"/>
              </a:rPr>
              <a:t>en </a:t>
            </a:r>
            <a:r>
              <a:rPr lang="nl-NL" baseline="0" dirty="0">
                <a:ea typeface="ＭＳ Ｐゴシック" pitchFamily="34" charset="-128"/>
              </a:rPr>
              <a:t>hoe</a:t>
            </a:r>
            <a:r>
              <a:rPr lang="en-NZ" baseline="0" dirty="0">
                <a:ea typeface="ＭＳ Ｐゴシック" pitchFamily="34" charset="-128"/>
              </a:rPr>
              <a:t> je vertrouwen</a:t>
            </a:r>
            <a:r>
              <a:rPr lang="nl-NL" baseline="0" dirty="0">
                <a:ea typeface="ＭＳ Ｐゴシック" pitchFamily="34" charset="-128"/>
              </a:rPr>
              <a:t> hebt</a:t>
            </a:r>
            <a:r>
              <a:rPr lang="en-NZ" baseline="0" dirty="0">
                <a:ea typeface="ＭＳ Ｐゴシック" pitchFamily="34" charset="-128"/>
              </a:rPr>
              <a:t> in jezelf.</a:t>
            </a:r>
          </a:p>
          <a:p>
            <a:pPr eaLnBrk="1" hangingPunct="1">
              <a:spcBef>
                <a:spcPct val="0"/>
              </a:spcBef>
            </a:pPr>
            <a:r>
              <a:rPr lang="en-NZ" baseline="0" dirty="0">
                <a:ea typeface="ＭＳ Ｐゴシック" pitchFamily="34" charset="-128"/>
              </a:rPr>
              <a:t>Blauw straalt vertrouwen uit, het ‘zegt’ dat je toestemming hebt om vrijuit te spreken, dat je jezelf k</a:t>
            </a:r>
            <a:r>
              <a:rPr lang="nl-NL" baseline="0" dirty="0">
                <a:ea typeface="ＭＳ Ｐゴシック" pitchFamily="34" charset="-128"/>
              </a:rPr>
              <a:t>an</a:t>
            </a:r>
            <a:r>
              <a:rPr lang="en-NZ" baseline="0" dirty="0">
                <a:ea typeface="ＭＳ Ｐゴシック" pitchFamily="34" charset="-128"/>
              </a:rPr>
              <a:t> zijn. Het zegt ook: </a:t>
            </a:r>
            <a:r>
              <a:rPr lang="nl-NL" baseline="0" dirty="0">
                <a:ea typeface="ＭＳ Ｐゴシック" pitchFamily="34" charset="-128"/>
              </a:rPr>
              <a:t>"Ik</a:t>
            </a:r>
            <a:r>
              <a:rPr lang="en-NZ" baseline="0" dirty="0">
                <a:ea typeface="ＭＳ Ｐゴシック" pitchFamily="34" charset="-128"/>
              </a:rPr>
              <a:t> vertrouw op mezelf en ik kan mijn boodschap goed overbrengen</a:t>
            </a:r>
            <a:r>
              <a:rPr lang="nl-NL" baseline="0" dirty="0">
                <a:ea typeface="ＭＳ Ｐゴシック" pitchFamily="34" charset="-128"/>
              </a:rPr>
              <a:t>"</a:t>
            </a:r>
            <a:r>
              <a:rPr lang="en-NZ" baseline="0" dirty="0">
                <a:ea typeface="ＭＳ Ｐゴシック" pitchFamily="34" charset="-128"/>
              </a:rPr>
              <a:t>. Daarom wordt deze kleur vaak gebruikt of mooi gevonden door leraren, couselors, coaches en diegenen die goed moeten communiceren en</a:t>
            </a:r>
            <a:r>
              <a:rPr lang="nl-NL" baseline="0" dirty="0">
                <a:ea typeface="ＭＳ Ｐゴシック" pitchFamily="34" charset="-128"/>
              </a:rPr>
              <a:t>/of </a:t>
            </a:r>
            <a:r>
              <a:rPr lang="en-NZ" baseline="0" dirty="0">
                <a:ea typeface="ＭＳ Ｐゴシック" pitchFamily="34" charset="-128"/>
              </a:rPr>
              <a:t>een beroep hebben</a:t>
            </a:r>
            <a:r>
              <a:rPr lang="nl-NL" baseline="0" dirty="0">
                <a:ea typeface="ＭＳ Ｐゴシック" pitchFamily="34" charset="-128"/>
              </a:rPr>
              <a:t>,</a:t>
            </a:r>
            <a:r>
              <a:rPr lang="en-NZ" baseline="0" dirty="0">
                <a:ea typeface="ＭＳ Ｐゴシック" pitchFamily="34" charset="-128"/>
              </a:rPr>
              <a:t> waar vertrouwen erg belangrijk is</a:t>
            </a:r>
            <a:r>
              <a:rPr lang="nl-NL" baseline="0" dirty="0">
                <a:ea typeface="ＭＳ Ｐゴシック" pitchFamily="34" charset="-128"/>
              </a:rPr>
              <a:t>. Denk hierbij bijvoorbeeld aan </a:t>
            </a:r>
            <a:r>
              <a:rPr lang="en-NZ" baseline="0" dirty="0">
                <a:ea typeface="ＭＳ Ｐゴシック" pitchFamily="34" charset="-128"/>
              </a:rPr>
              <a:t>politieagenten.</a:t>
            </a:r>
            <a:endParaRPr lang="en-US" u="sng" dirty="0">
              <a:ea typeface="ＭＳ Ｐゴシック" pitchFamily="34" charset="-128"/>
            </a:endParaRPr>
          </a:p>
        </p:txBody>
      </p:sp>
      <p:sp>
        <p:nvSpPr>
          <p:cNvPr id="25603" name="Slide Number Placeholder 3"/>
          <p:cNvSpPr>
            <a:spLocks noGrp="1"/>
          </p:cNvSpPr>
          <p:nvPr>
            <p:ph type="sldNum" sz="quarter" idx="5"/>
          </p:nvPr>
        </p:nvSpPr>
        <p:spPr bwMode="auto">
          <a:noFill/>
          <a:ln>
            <a:miter lim="800000"/>
            <a:headEnd/>
            <a:tailEnd/>
          </a:ln>
        </p:spPr>
        <p:txBody>
          <a:bodyPr/>
          <a:lstStyle/>
          <a:p>
            <a:fld id="{5BF53D9F-6A56-4293-84F4-A8B675761C13}" type="slidenum">
              <a:rPr lang="en-US"/>
              <a:pPr/>
              <a:t>6</a:t>
            </a:fld>
            <a:endParaRPr lang="en-US"/>
          </a:p>
        </p:txBody>
      </p:sp>
    </p:spTree>
    <p:extLst>
      <p:ext uri="{BB962C8B-B14F-4D97-AF65-F5344CB8AC3E}">
        <p14:creationId xmlns:p14="http://schemas.microsoft.com/office/powerpoint/2010/main" val="1393468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Blauw is de kleur van water. Water heeft een kalmerend</a:t>
            </a:r>
            <a:r>
              <a:rPr lang="en-NZ" baseline="0" dirty="0">
                <a:ea typeface="ＭＳ Ｐゴシック" pitchFamily="34" charset="-128"/>
              </a:rPr>
              <a:t> effekt op ons, niet alleen op onze emoties maar ook op ons energieveld. Als we iemand willen kalmeren dan kunnen we </a:t>
            </a:r>
            <a:r>
              <a:rPr lang="nl-NL" baseline="0" dirty="0">
                <a:ea typeface="ＭＳ Ｐゴシック" pitchFamily="34" charset="-128"/>
              </a:rPr>
              <a:t>dat </a:t>
            </a:r>
            <a:r>
              <a:rPr lang="en-NZ" baseline="0" dirty="0">
                <a:ea typeface="ＭＳ Ｐゴシック" pitchFamily="34" charset="-128"/>
              </a:rPr>
              <a:t>doen door met ze te praten, door communicatie. Je kunt de kleur blauw in je werk of studeerruimte gebruiken voor kalmte en rust</a:t>
            </a:r>
            <a:r>
              <a:rPr lang="nl-NL" baseline="0" dirty="0">
                <a:ea typeface="ＭＳ Ｐゴシック" pitchFamily="34" charset="-128"/>
              </a:rPr>
              <a:t>. Je kan het ook gebruiken</a:t>
            </a:r>
            <a:r>
              <a:rPr lang="en-NZ" baseline="0" dirty="0">
                <a:ea typeface="ＭＳ Ｐゴシック" pitchFamily="34" charset="-128"/>
              </a:rPr>
              <a:t> om je te ondersteunen met gesproken of geschreven communicatie. </a:t>
            </a:r>
          </a:p>
          <a:p>
            <a:r>
              <a:rPr lang="en-NZ" baseline="0" dirty="0">
                <a:ea typeface="ＭＳ Ｐゴシック" pitchFamily="34" charset="-128"/>
              </a:rPr>
              <a:t>Symbolisch gezien wordt blauw geassocieerd met de lucht en de zee</a:t>
            </a:r>
            <a:r>
              <a:rPr lang="nl-NL" baseline="0" dirty="0">
                <a:ea typeface="ＭＳ Ｐゴシック" pitchFamily="34" charset="-128"/>
              </a:rPr>
              <a:t>.</a:t>
            </a:r>
            <a:r>
              <a:rPr lang="en-NZ" baseline="0" dirty="0">
                <a:ea typeface="ＭＳ Ｐゴシック" pitchFamily="34" charset="-128"/>
              </a:rPr>
              <a:t> </a:t>
            </a:r>
            <a:r>
              <a:rPr lang="nl-NL" baseline="0" dirty="0">
                <a:ea typeface="ＭＳ Ｐゴシック" pitchFamily="34" charset="-128"/>
              </a:rPr>
              <a:t>Beiden</a:t>
            </a:r>
            <a:r>
              <a:rPr lang="en-NZ" baseline="0" dirty="0">
                <a:ea typeface="ＭＳ Ｐゴシック" pitchFamily="34" charset="-128"/>
              </a:rPr>
              <a:t> hebben een kalmerend en rustig effe</a:t>
            </a:r>
            <a:r>
              <a:rPr lang="nl-NL" baseline="0" dirty="0" err="1">
                <a:ea typeface="ＭＳ Ｐゴシック" pitchFamily="34" charset="-128"/>
              </a:rPr>
              <a:t>ct</a:t>
            </a:r>
            <a:r>
              <a:rPr lang="nl-NL" baseline="0" dirty="0">
                <a:ea typeface="ＭＳ Ｐゴシック" pitchFamily="34" charset="-128"/>
              </a:rPr>
              <a:t> </a:t>
            </a:r>
            <a:r>
              <a:rPr lang="en-NZ" baseline="0" dirty="0">
                <a:ea typeface="ＭＳ Ｐゴシック" pitchFamily="34" charset="-128"/>
              </a:rPr>
              <a:t>op ons.</a:t>
            </a:r>
            <a:endParaRPr lang="en-US" u="sng" dirty="0">
              <a:ea typeface="ＭＳ Ｐゴシック" pitchFamily="34" charset="-128"/>
            </a:endParaRPr>
          </a:p>
        </p:txBody>
      </p:sp>
      <p:sp>
        <p:nvSpPr>
          <p:cNvPr id="27651" name="Slide Number Placeholder 3"/>
          <p:cNvSpPr>
            <a:spLocks noGrp="1"/>
          </p:cNvSpPr>
          <p:nvPr>
            <p:ph type="sldNum" sz="quarter" idx="5"/>
          </p:nvPr>
        </p:nvSpPr>
        <p:spPr bwMode="auto">
          <a:noFill/>
          <a:ln>
            <a:miter lim="800000"/>
            <a:headEnd/>
            <a:tailEnd/>
          </a:ln>
        </p:spPr>
        <p:txBody>
          <a:bodyPr/>
          <a:lstStyle/>
          <a:p>
            <a:fld id="{374A5438-27BE-4E45-AC33-22A6D8445C7F}" type="slidenum">
              <a:rPr lang="en-US"/>
              <a:pPr/>
              <a:t>7</a:t>
            </a:fld>
            <a:endParaRPr lang="en-US"/>
          </a:p>
        </p:txBody>
      </p:sp>
    </p:spTree>
    <p:extLst>
      <p:ext uri="{BB962C8B-B14F-4D97-AF65-F5344CB8AC3E}">
        <p14:creationId xmlns:p14="http://schemas.microsoft.com/office/powerpoint/2010/main" val="1709555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spcBef>
                <a:spcPct val="0"/>
              </a:spcBef>
            </a:pPr>
            <a:r>
              <a:rPr lang="nl-NL" dirty="0">
                <a:ea typeface="ＭＳ Ｐゴシック" pitchFamily="34" charset="-128"/>
              </a:rPr>
              <a:t>Blauw</a:t>
            </a:r>
            <a:r>
              <a:rPr lang="nl-NL" baseline="0" dirty="0">
                <a:ea typeface="ＭＳ Ｐゴシック" pitchFamily="34" charset="-128"/>
              </a:rPr>
              <a:t> </a:t>
            </a:r>
            <a:r>
              <a:rPr lang="en-NZ" dirty="0">
                <a:ea typeface="ＭＳ Ｐゴシック" pitchFamily="34" charset="-128"/>
              </a:rPr>
              <a:t>is ook de kleur van diplomatie</a:t>
            </a:r>
            <a:r>
              <a:rPr lang="en-NZ" baseline="0" dirty="0">
                <a:ea typeface="ＭＳ Ｐゴシック" pitchFamily="34" charset="-128"/>
              </a:rPr>
              <a:t> door effectief te communiceren en om een gevoel van vertrouwen</a:t>
            </a:r>
            <a:r>
              <a:rPr lang="nl-NL" baseline="0" dirty="0">
                <a:ea typeface="ＭＳ Ｐゴシック" pitchFamily="34" charset="-128"/>
              </a:rPr>
              <a:t> op</a:t>
            </a:r>
            <a:r>
              <a:rPr lang="en-NZ" baseline="0" dirty="0">
                <a:ea typeface="ＭＳ Ｐゴシック" pitchFamily="34" charset="-128"/>
              </a:rPr>
              <a:t> te wekken. Blauw reflecteert ook het gevoel van controle en betrouwbaarheid. </a:t>
            </a:r>
            <a:endParaRPr lang="en-NZ" dirty="0">
              <a:ea typeface="ＭＳ Ｐゴシック" pitchFamily="34" charset="-128"/>
            </a:endParaRPr>
          </a:p>
          <a:p>
            <a:pPr eaLnBrk="1" hangingPunct="1">
              <a:spcBef>
                <a:spcPct val="0"/>
              </a:spcBef>
            </a:pPr>
            <a:endParaRPr lang="en-NZ" dirty="0">
              <a:ea typeface="ＭＳ Ｐゴシック" pitchFamily="34" charset="-128"/>
            </a:endParaRPr>
          </a:p>
        </p:txBody>
      </p:sp>
      <p:sp>
        <p:nvSpPr>
          <p:cNvPr id="29699" name="Slide Number Placeholder 3"/>
          <p:cNvSpPr>
            <a:spLocks noGrp="1"/>
          </p:cNvSpPr>
          <p:nvPr>
            <p:ph type="sldNum" sz="quarter" idx="5"/>
          </p:nvPr>
        </p:nvSpPr>
        <p:spPr bwMode="auto">
          <a:noFill/>
          <a:ln>
            <a:miter lim="800000"/>
            <a:headEnd/>
            <a:tailEnd/>
          </a:ln>
        </p:spPr>
        <p:txBody>
          <a:bodyPr/>
          <a:lstStyle/>
          <a:p>
            <a:fld id="{3E8476E3-F557-4ADF-9F13-402E458A7C6B}" type="slidenum">
              <a:rPr lang="en-US"/>
              <a:pPr/>
              <a:t>8</a:t>
            </a:fld>
            <a:endParaRPr lang="en-US"/>
          </a:p>
        </p:txBody>
      </p:sp>
    </p:spTree>
    <p:extLst>
      <p:ext uri="{BB962C8B-B14F-4D97-AF65-F5344CB8AC3E}">
        <p14:creationId xmlns:p14="http://schemas.microsoft.com/office/powerpoint/2010/main" val="1322617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nl-NL" dirty="0">
                <a:ea typeface="ＭＳ Ｐゴシック" pitchFamily="34" charset="-128"/>
              </a:rPr>
              <a:t>Blauwe persoonlijkheden </a:t>
            </a:r>
            <a:r>
              <a:rPr lang="en-NZ" baseline="0" dirty="0">
                <a:ea typeface="ＭＳ Ｐゴシック" pitchFamily="34" charset="-128"/>
              </a:rPr>
              <a:t>zijn betrouwbaar</a:t>
            </a:r>
            <a:r>
              <a:rPr lang="nl-NL" baseline="0" dirty="0">
                <a:ea typeface="ＭＳ Ｐゴシック" pitchFamily="34" charset="-128"/>
              </a:rPr>
              <a:t> en</a:t>
            </a:r>
            <a:r>
              <a:rPr lang="en-NZ" baseline="0" dirty="0">
                <a:ea typeface="ＭＳ Ｐゴシック" pitchFamily="34" charset="-128"/>
              </a:rPr>
              <a:t> integer</a:t>
            </a:r>
            <a:r>
              <a:rPr lang="nl-NL" baseline="0" dirty="0">
                <a:ea typeface="ＭＳ Ｐゴシック" pitchFamily="34" charset="-128"/>
              </a:rPr>
              <a:t>. Oprechtheid</a:t>
            </a:r>
            <a:r>
              <a:rPr lang="en-NZ" baseline="0" dirty="0">
                <a:ea typeface="ＭＳ Ｐゴシック" pitchFamily="34" charset="-128"/>
              </a:rPr>
              <a:t> is erg belangrijk voor hun. Vrienden en collega’s kunnen op </a:t>
            </a:r>
            <a:r>
              <a:rPr lang="nl-NL" baseline="0" dirty="0">
                <a:ea typeface="ＭＳ Ｐゴシック" pitchFamily="34" charset="-128"/>
              </a:rPr>
              <a:t>deze mensen</a:t>
            </a:r>
            <a:r>
              <a:rPr lang="en-NZ" baseline="0" dirty="0">
                <a:ea typeface="ＭＳ Ｐゴシック" pitchFamily="34" charset="-128"/>
              </a:rPr>
              <a:t> vertrouwen en op hun steunen. Integriteit, vertrouwen zijn belangrijke eigenschappen die ze zoeken in anderen </a:t>
            </a:r>
            <a:r>
              <a:rPr lang="nl-NL" baseline="0" dirty="0">
                <a:ea typeface="ＭＳ Ｐゴシック" pitchFamily="34" charset="-128"/>
              </a:rPr>
              <a:t>en </a:t>
            </a:r>
            <a:r>
              <a:rPr lang="en-NZ" baseline="0" dirty="0">
                <a:ea typeface="ＭＳ Ｐゴシック" pitchFamily="34" charset="-128"/>
              </a:rPr>
              <a:t>ook zelf </a:t>
            </a:r>
            <a:r>
              <a:rPr lang="nl-NL" baseline="0" dirty="0">
                <a:ea typeface="ＭＳ Ｐゴシック" pitchFamily="34" charset="-128"/>
              </a:rPr>
              <a:t>graag </a:t>
            </a:r>
            <a:r>
              <a:rPr lang="en-NZ" baseline="0" dirty="0">
                <a:ea typeface="ＭＳ Ｐゴシック" pitchFamily="34" charset="-128"/>
              </a:rPr>
              <a:t>willen uitdragen.</a:t>
            </a:r>
          </a:p>
          <a:p>
            <a:r>
              <a:rPr lang="en-NZ" baseline="0" dirty="0">
                <a:ea typeface="ＭＳ Ｐゴシック" pitchFamily="34" charset="-128"/>
              </a:rPr>
              <a:t>Ze hebben een zelfverzekerde en kalme uitstraling en mensen nemen </a:t>
            </a:r>
            <a:r>
              <a:rPr lang="nl-NL" baseline="0" dirty="0">
                <a:ea typeface="ＭＳ Ｐゴシック" pitchFamily="34" charset="-128"/>
              </a:rPr>
              <a:t>deze persoonlijkheden</a:t>
            </a:r>
            <a:r>
              <a:rPr lang="en-NZ" baseline="0" dirty="0">
                <a:ea typeface="ＭＳ Ｐゴシック" pitchFamily="34" charset="-128"/>
              </a:rPr>
              <a:t> snel in vertrouwen. Ze zijn vaak diplomatiek en kunnen goed communiceren. Ze vinden het heerlijk om voor anderen te zorgen, </a:t>
            </a:r>
            <a:r>
              <a:rPr lang="nl-NL" baseline="0" dirty="0">
                <a:ea typeface="ＭＳ Ｐゴシック" pitchFamily="34" charset="-128"/>
              </a:rPr>
              <a:t>ze te</a:t>
            </a:r>
            <a:r>
              <a:rPr lang="en-NZ" baseline="0" dirty="0">
                <a:ea typeface="ＭＳ Ｐゴシック" pitchFamily="34" charset="-128"/>
              </a:rPr>
              <a:t> ondersteunen en </a:t>
            </a:r>
            <a:r>
              <a:rPr lang="nl-NL" baseline="0" dirty="0">
                <a:ea typeface="ＭＳ Ｐゴシック" pitchFamily="34" charset="-128"/>
              </a:rPr>
              <a:t>ze </a:t>
            </a:r>
            <a:r>
              <a:rPr lang="en-NZ" baseline="0" dirty="0">
                <a:ea typeface="ＭＳ Ｐゴシック" pitchFamily="34" charset="-128"/>
              </a:rPr>
              <a:t>zijn vaak goede gasthe</a:t>
            </a:r>
            <a:r>
              <a:rPr lang="nl-NL" baseline="0" dirty="0">
                <a:ea typeface="ＭＳ Ｐゴシック" pitchFamily="34" charset="-128"/>
              </a:rPr>
              <a:t>ren/-vrouwen</a:t>
            </a:r>
            <a:r>
              <a:rPr lang="en-NZ" baseline="0" dirty="0">
                <a:ea typeface="ＭＳ Ｐゴシック" pitchFamily="34" charset="-128"/>
              </a:rPr>
              <a:t>, verzorgers, counselors, leraren, verplegers en /of ouder</a:t>
            </a:r>
            <a:r>
              <a:rPr lang="nl-NL" baseline="0" dirty="0">
                <a:ea typeface="ＭＳ Ｐゴシック" pitchFamily="34" charset="-128"/>
              </a:rPr>
              <a:t>s</a:t>
            </a:r>
            <a:r>
              <a:rPr lang="en-NZ" baseline="0" dirty="0">
                <a:ea typeface="ＭＳ Ｐゴシック" pitchFamily="34" charset="-128"/>
              </a:rPr>
              <a:t>. Ze hebben een anal</a:t>
            </a:r>
            <a:r>
              <a:rPr lang="nl-NL" baseline="0" dirty="0" err="1">
                <a:ea typeface="ＭＳ Ｐゴシック" pitchFamily="34" charset="-128"/>
              </a:rPr>
              <a:t>ytische</a:t>
            </a:r>
            <a:r>
              <a:rPr lang="en-NZ" baseline="0" dirty="0">
                <a:ea typeface="ＭＳ Ｐゴシック" pitchFamily="34" charset="-128"/>
              </a:rPr>
              <a:t> geest en vinden het heerlijk om problemen op te lossen als ze </a:t>
            </a:r>
            <a:r>
              <a:rPr lang="nl-NL" baseline="0" dirty="0">
                <a:ea typeface="ＭＳ Ｐゴシック" pitchFamily="34" charset="-128"/>
              </a:rPr>
              <a:t>er </a:t>
            </a:r>
            <a:r>
              <a:rPr lang="en-NZ" baseline="0" dirty="0">
                <a:ea typeface="ＭＳ Ｐゴシック" pitchFamily="34" charset="-128"/>
              </a:rPr>
              <a:t>genoeg tijd </a:t>
            </a:r>
            <a:r>
              <a:rPr lang="nl-NL" baseline="0" dirty="0">
                <a:ea typeface="ＭＳ Ｐゴシック" pitchFamily="34" charset="-128"/>
              </a:rPr>
              <a:t>voor</a:t>
            </a:r>
            <a:r>
              <a:rPr lang="en-NZ" baseline="0" dirty="0">
                <a:ea typeface="ＭＳ Ｐゴシック" pitchFamily="34" charset="-128"/>
              </a:rPr>
              <a:t> krijgen. Ze hebben een praktische aanpak en denken logisch en analy</a:t>
            </a:r>
            <a:r>
              <a:rPr lang="nl-NL" baseline="0" dirty="0" err="1">
                <a:ea typeface="ＭＳ Ｐゴシック" pitchFamily="34" charset="-128"/>
              </a:rPr>
              <a:t>tisch</a:t>
            </a:r>
            <a:r>
              <a:rPr lang="en-NZ" baseline="0" dirty="0">
                <a:ea typeface="ＭＳ Ｐゴシック" pitchFamily="34" charset="-128"/>
              </a:rPr>
              <a:t>. Ze vinden het fijn om alles onder controle te hebben en te houden.</a:t>
            </a:r>
            <a:endParaRPr lang="en-US" u="sng" dirty="0">
              <a:ea typeface="ＭＳ Ｐゴシック" pitchFamily="34" charset="-128"/>
            </a:endParaRPr>
          </a:p>
        </p:txBody>
      </p:sp>
      <p:sp>
        <p:nvSpPr>
          <p:cNvPr id="31747" name="Slide Number Placeholder 3"/>
          <p:cNvSpPr>
            <a:spLocks noGrp="1"/>
          </p:cNvSpPr>
          <p:nvPr>
            <p:ph type="sldNum" sz="quarter" idx="5"/>
          </p:nvPr>
        </p:nvSpPr>
        <p:spPr bwMode="auto">
          <a:noFill/>
          <a:ln>
            <a:miter lim="800000"/>
            <a:headEnd/>
            <a:tailEnd/>
          </a:ln>
        </p:spPr>
        <p:txBody>
          <a:bodyPr/>
          <a:lstStyle/>
          <a:p>
            <a:fld id="{7B1ADAB2-F6E7-4057-A11E-E547BED65C6F}" type="slidenum">
              <a:rPr lang="en-US"/>
              <a:pPr/>
              <a:t>9</a:t>
            </a:fld>
            <a:endParaRPr lang="en-US"/>
          </a:p>
        </p:txBody>
      </p:sp>
    </p:spTree>
    <p:extLst>
      <p:ext uri="{BB962C8B-B14F-4D97-AF65-F5344CB8AC3E}">
        <p14:creationId xmlns:p14="http://schemas.microsoft.com/office/powerpoint/2010/main" val="627747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B2F1C59-5D46-42C7-9555-9D6F4511839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46580E2-4800-4A54-B1C5-132ED88ABC1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C965D1-F10B-4298-9945-5BBC0F80C7C3}"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C01A567-2C83-402D-842B-A12B7B3E70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970860-CE61-4A32-9A8A-7E2670748C9C}"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ED4BDA2-D62B-49A1-A723-E0DB34B4A5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BB104F1-5111-4CAE-851D-A04C1739493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B335240-8BA9-4132-8FAF-70873B99D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48E2391-5DF7-44B9-8438-01CED43B5DB4}"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CBB9E39-8071-4ABC-A8F4-BE0F2C5100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D301676-2D97-4701-A042-16C580FB096A}"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2D0A759-493D-48A1-89A8-2D076ED206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70CBA9C-C8B9-430A-9322-28DC1C10E56C}" type="datetimeFigureOut">
              <a:rPr lang="en-US"/>
              <a:pPr>
                <a:defRPr/>
              </a:pPr>
              <a:t>5/22/19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C434B8B-413A-4AF2-82BD-B119952B21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7C73E4A-A793-4EBC-82D4-A06C897FBD33}" type="datetimeFigureOut">
              <a:rPr lang="en-US"/>
              <a:pPr>
                <a:defRPr/>
              </a:pPr>
              <a:t>5/22/19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DE9A98C-EE62-415D-8E54-251706EE94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3823A9-675C-431A-8818-00B07E855FB1}" type="datetimeFigureOut">
              <a:rPr lang="en-US"/>
              <a:pPr>
                <a:defRPr/>
              </a:pPr>
              <a:t>5/22/19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D514B19-92F1-44E8-B580-B59D33C6E0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760C289-92AC-4EA3-BC68-F4FA2B220CA7}"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E67825C-BFDD-46B2-8EA5-A38E36A7A8C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95A2A3B-0212-41C7-8227-02C80838BE30}"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656043C-A37D-492D-BD66-AC6EF232838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6000" r="-6000"/>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4757B4-8FF0-4975-85F7-CBAFA7009337}" type="datetimeFigureOut">
              <a:rPr lang="en-US"/>
              <a:pPr>
                <a:defRPr/>
              </a:pPr>
              <a:t>5/22/19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pic>
        <p:nvPicPr>
          <p:cNvPr id="7" name="Picture 6" descr="logo w-o - final"/>
          <p:cNvPicPr>
            <a:picLocks noChangeAspect="1" noChangeArrowheads="1"/>
          </p:cNvPicPr>
          <p:nvPr userDrawn="1"/>
        </p:nvPicPr>
        <p:blipFill>
          <a:blip r:embed="rId14" cstate="print"/>
          <a:srcRect t="37668" b="30942"/>
          <a:stretch>
            <a:fillRect/>
          </a:stretch>
        </p:blipFill>
        <p:spPr bwMode="auto">
          <a:xfrm>
            <a:off x="6588224" y="6309320"/>
            <a:ext cx="2133600" cy="43973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11.jpe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image" Target="../media/image12.png"/><Relationship Id="rId4"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4.jpe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5.jpe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6.jpe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7.jpe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8.jpe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55650" y="2492375"/>
            <a:ext cx="7772400" cy="1470025"/>
          </a:xfrm>
        </p:spPr>
        <p:txBody>
          <a:bodyPr/>
          <a:lstStyle/>
          <a:p>
            <a:pPr eaLnBrk="1" hangingPunct="1"/>
            <a:r>
              <a:rPr lang="en-US" dirty="0" err="1">
                <a:solidFill>
                  <a:srgbClr val="FFFF99"/>
                </a:solidFill>
              </a:rPr>
              <a:t>Meditatie</a:t>
            </a:r>
            <a:endParaRPr lang="en-US" dirty="0">
              <a:solidFill>
                <a:srgbClr val="FFFF99"/>
              </a:solidFill>
            </a:endParaRPr>
          </a:p>
        </p:txBody>
      </p:sp>
      <p:pic>
        <p:nvPicPr>
          <p:cNvPr id="3076" name="Picture 6" descr="meditation.jpg"/>
          <p:cNvPicPr>
            <a:picLocks noChangeAspect="1"/>
          </p:cNvPicPr>
          <p:nvPr>
            <p:custDataLst>
              <p:tags r:id="rId2"/>
            </p:custDataLst>
          </p:nvPr>
        </p:nvPicPr>
        <p:blipFill>
          <a:blip r:embed="rId6" cstate="print"/>
          <a:srcRect/>
          <a:stretch>
            <a:fillRect/>
          </a:stretch>
        </p:blipFill>
        <p:spPr bwMode="auto">
          <a:xfrm>
            <a:off x="0" y="0"/>
            <a:ext cx="2286000" cy="2857500"/>
          </a:xfrm>
          <a:prstGeom prst="rect">
            <a:avLst/>
          </a:prstGeom>
          <a:noFill/>
          <a:ln w="9525">
            <a:noFill/>
            <a:miter lim="800000"/>
            <a:headEnd/>
            <a:tailEnd/>
          </a:ln>
        </p:spPr>
      </p:pic>
      <p:pic>
        <p:nvPicPr>
          <p:cNvPr id="3077" name="Picture 7" descr="meditation.jpg"/>
          <p:cNvPicPr>
            <a:picLocks noChangeAspect="1"/>
          </p:cNvPicPr>
          <p:nvPr>
            <p:custDataLst>
              <p:tags r:id="rId3"/>
            </p:custDataLst>
          </p:nvPr>
        </p:nvPicPr>
        <p:blipFill>
          <a:blip r:embed="rId6" cstate="print"/>
          <a:srcRect/>
          <a:stretch>
            <a:fillRect/>
          </a:stretch>
        </p:blipFill>
        <p:spPr bwMode="auto">
          <a:xfrm>
            <a:off x="6858000" y="0"/>
            <a:ext cx="2286000" cy="2857500"/>
          </a:xfrm>
          <a:prstGeom prst="rect">
            <a:avLst/>
          </a:prstGeom>
          <a:noFill/>
          <a:ln w="9525">
            <a:noFill/>
            <a:miter lim="800000"/>
            <a:headEnd/>
            <a:tailEnd/>
          </a:ln>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dirty="0" err="1">
                <a:solidFill>
                  <a:srgbClr val="FFFF99"/>
                </a:solidFill>
                <a:ea typeface="ＭＳ Ｐゴシック" pitchFamily="34" charset="-128"/>
              </a:rPr>
              <a:t>Blauwe</a:t>
            </a:r>
            <a:r>
              <a:rPr lang="en-US" dirty="0">
                <a:solidFill>
                  <a:srgbClr val="FFFF99"/>
                </a:solidFill>
                <a:ea typeface="ＭＳ Ｐゴシック" pitchFamily="34" charset="-128"/>
              </a:rPr>
              <a:t> </a:t>
            </a:r>
            <a:r>
              <a:rPr lang="en-US" dirty="0" err="1">
                <a:solidFill>
                  <a:srgbClr val="FFFF99"/>
                </a:solidFill>
                <a:ea typeface="ＭＳ Ｐゴシック" pitchFamily="34" charset="-128"/>
              </a:rPr>
              <a:t>voeding</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5652120" y="2276872"/>
            <a:ext cx="2880320" cy="2850011"/>
          </a:xfrm>
        </p:spPr>
        <p:txBody>
          <a:bodyPr wrap="square">
            <a:spAutoFit/>
          </a:bodyPr>
          <a:lstStyle/>
          <a:p>
            <a:pPr eaLnBrk="1" hangingPunct="1"/>
            <a:r>
              <a:rPr lang="en-US" dirty="0" err="1">
                <a:solidFill>
                  <a:srgbClr val="FFFFCC"/>
                </a:solidFill>
                <a:ea typeface="ＭＳ Ｐゴシック" pitchFamily="34" charset="-128"/>
              </a:rPr>
              <a:t>Verkoelend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Kalmerend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Antiseptisch</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Tegen</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schimmels</a:t>
            </a:r>
            <a:endParaRPr lang="en-US" dirty="0">
              <a:solidFill>
                <a:srgbClr val="FFFFCC"/>
              </a:solidFill>
              <a:ea typeface="ＭＳ Ｐゴシック" pitchFamily="34" charset="-128"/>
            </a:endParaRPr>
          </a:p>
        </p:txBody>
      </p:sp>
      <p:pic>
        <p:nvPicPr>
          <p:cNvPr id="2" name="Picture 1" descr="blueberry bought.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7624" y="2276872"/>
            <a:ext cx="3933820" cy="2723414"/>
          </a:xfrm>
          <a:prstGeom prst="rect">
            <a:avLst/>
          </a:prstGeom>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075">
                                            <p:txEl>
                                              <p:pRg st="2" end="2"/>
                                            </p:txEl>
                                          </p:spTgt>
                                        </p:tgtEl>
                                        <p:attrNameLst>
                                          <p:attrName>style.visibility</p:attrName>
                                        </p:attrNameLst>
                                      </p:cBhvr>
                                      <p:to>
                                        <p:strVal val="visible"/>
                                      </p:to>
                                    </p:set>
                                    <p:animEffect transition="in" filter="fade">
                                      <p:cBhvr>
                                        <p:cTn id="16" dur="1000"/>
                                        <p:tgtEl>
                                          <p:spTgt spid="307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Effect transition="in" filter="fade">
                                      <p:cBhvr>
                                        <p:cTn id="21" dur="10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dirty="0" err="1">
                <a:solidFill>
                  <a:srgbClr val="FFFF99"/>
                </a:solidFill>
                <a:ea typeface="ＭＳ Ｐゴシック" pitchFamily="34" charset="-128"/>
              </a:rPr>
              <a:t>Blauw</a:t>
            </a:r>
            <a:r>
              <a:rPr lang="en-US" dirty="0">
                <a:solidFill>
                  <a:srgbClr val="FFFF99"/>
                </a:solidFill>
                <a:ea typeface="ＭＳ Ｐゴシック" pitchFamily="34" charset="-128"/>
              </a:rPr>
              <a:t> in marketing</a:t>
            </a:r>
          </a:p>
        </p:txBody>
      </p:sp>
      <p:sp>
        <p:nvSpPr>
          <p:cNvPr id="3075" name="Rectangle 3"/>
          <p:cNvSpPr>
            <a:spLocks noGrp="1" noChangeArrowheads="1"/>
          </p:cNvSpPr>
          <p:nvPr>
            <p:ph type="body" idx="1"/>
          </p:nvPr>
        </p:nvSpPr>
        <p:spPr>
          <a:xfrm>
            <a:off x="323528" y="2060848"/>
            <a:ext cx="3538538" cy="3960217"/>
          </a:xfrm>
        </p:spPr>
        <p:txBody>
          <a:bodyPr/>
          <a:lstStyle/>
          <a:p>
            <a:pPr eaLnBrk="1" hangingPunct="1"/>
            <a:r>
              <a:rPr lang="en-US" dirty="0" err="1">
                <a:solidFill>
                  <a:srgbClr val="FFFFCC"/>
                </a:solidFill>
                <a:ea typeface="ＭＳ Ｐゴシック" pitchFamily="34" charset="-128"/>
              </a:rPr>
              <a:t>Koel</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Kalm</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Vertrouwen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Waterprodukten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Ontspanning</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Communicatie</a:t>
            </a:r>
            <a:endParaRPr lang="en-US" dirty="0">
              <a:solidFill>
                <a:srgbClr val="FFFFCC"/>
              </a:solidFill>
              <a:ea typeface="ＭＳ Ｐゴシック" pitchFamily="34" charset="-128"/>
            </a:endParaRPr>
          </a:p>
        </p:txBody>
      </p:sp>
      <p:pic>
        <p:nvPicPr>
          <p:cNvPr id="32771" name="Picture 2" descr="blue facebook bought.jpg"/>
          <p:cNvPicPr>
            <a:picLocks noChangeAspect="1"/>
          </p:cNvPicPr>
          <p:nvPr>
            <p:custDataLst>
              <p:tags r:id="rId2"/>
            </p:custDataLst>
          </p:nvPr>
        </p:nvPicPr>
        <p:blipFill>
          <a:blip r:embed="rId5" cstate="print"/>
          <a:srcRect/>
          <a:stretch>
            <a:fillRect/>
          </a:stretch>
        </p:blipFill>
        <p:spPr bwMode="auto">
          <a:xfrm>
            <a:off x="4211960" y="2132856"/>
            <a:ext cx="4557713" cy="3024188"/>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10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10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2771"/>
                                        </p:tgtEl>
                                        <p:attrNameLst>
                                          <p:attrName>style.visibility</p:attrName>
                                        </p:attrNameLst>
                                      </p:cBhvr>
                                      <p:to>
                                        <p:strVal val="visible"/>
                                      </p:to>
                                    </p:set>
                                    <p:animEffect transition="in" filter="fade">
                                      <p:cBhvr>
                                        <p:cTn id="22" dur="2000"/>
                                        <p:tgtEl>
                                          <p:spTgt spid="3277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3" end="3"/>
                                            </p:txEl>
                                          </p:spTgt>
                                        </p:tgtEl>
                                        <p:attrNameLst>
                                          <p:attrName>style.visibility</p:attrName>
                                        </p:attrNameLst>
                                      </p:cBhvr>
                                      <p:to>
                                        <p:strVal val="visible"/>
                                      </p:to>
                                    </p:set>
                                    <p:animEffect transition="in" filter="fade">
                                      <p:cBhvr>
                                        <p:cTn id="27" dur="500"/>
                                        <p:tgtEl>
                                          <p:spTgt spid="30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4" end="4"/>
                                            </p:txEl>
                                          </p:spTgt>
                                        </p:tgtEl>
                                        <p:attrNameLst>
                                          <p:attrName>style.visibility</p:attrName>
                                        </p:attrNameLst>
                                      </p:cBhvr>
                                      <p:to>
                                        <p:strVal val="visible"/>
                                      </p:to>
                                    </p:set>
                                    <p:animEffect transition="in" filter="fade">
                                      <p:cBhvr>
                                        <p:cTn id="32" dur="500"/>
                                        <p:tgtEl>
                                          <p:spTgt spid="307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5">
                                            <p:txEl>
                                              <p:pRg st="5" end="5"/>
                                            </p:txEl>
                                          </p:spTgt>
                                        </p:tgtEl>
                                        <p:attrNameLst>
                                          <p:attrName>style.visibility</p:attrName>
                                        </p:attrNameLst>
                                      </p:cBhvr>
                                      <p:to>
                                        <p:strVal val="visible"/>
                                      </p:to>
                                    </p:set>
                                    <p:animEffect transition="in" filter="fade">
                                      <p:cBhvr>
                                        <p:cTn id="37"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 descr="Blue_29_09.pdf"/>
          <p:cNvPicPr>
            <a:picLocks noChangeAspect="1"/>
          </p:cNvPicPr>
          <p:nvPr>
            <p:custDataLst>
              <p:tags r:id="rId2"/>
            </p:custDataLst>
          </p:nvPr>
        </p:nvPicPr>
        <p:blipFill>
          <a:blip r:embed="rId5" cstate="print"/>
          <a:srcRect/>
          <a:stretch>
            <a:fillRect/>
          </a:stretch>
        </p:blipFill>
        <p:spPr bwMode="auto">
          <a:xfrm>
            <a:off x="1835696" y="0"/>
            <a:ext cx="5299866" cy="6858000"/>
          </a:xfrm>
          <a:prstGeom prst="rect">
            <a:avLst/>
          </a:prstGeom>
          <a:noFill/>
          <a:ln w="9525">
            <a:noFill/>
            <a:miter lim="800000"/>
            <a:headEnd/>
            <a:tailEnd/>
          </a:ln>
        </p:spPr>
      </p:pic>
    </p:spTree>
    <p:custDataLst>
      <p:tags r:id="rId1"/>
    </p:custDataLst>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dissolve">
                                      <p:cBhvr>
                                        <p:cTn id="7" dur="20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err="1">
                <a:solidFill>
                  <a:srgbClr val="FFFF99"/>
                </a:solidFill>
              </a:rPr>
              <a:t>Notities</a:t>
            </a:r>
            <a:r>
              <a:rPr lang="en-US" dirty="0">
                <a:solidFill>
                  <a:srgbClr val="FFFF99"/>
                </a:solidFill>
              </a:rPr>
              <a:t>:</a:t>
            </a:r>
          </a:p>
        </p:txBody>
      </p:sp>
      <p:sp>
        <p:nvSpPr>
          <p:cNvPr id="3" name="Content Placeholder 2"/>
          <p:cNvSpPr>
            <a:spLocks noGrp="1"/>
          </p:cNvSpPr>
          <p:nvPr>
            <p:ph idx="1"/>
          </p:nvPr>
        </p:nvSpPr>
        <p:spPr>
          <a:xfrm>
            <a:off x="457200" y="1600200"/>
            <a:ext cx="8229600" cy="2908300"/>
          </a:xfrm>
        </p:spPr>
        <p:txBody>
          <a:bodyPr/>
          <a:lstStyle/>
          <a:p>
            <a:pPr eaLnBrk="1" hangingPunct="1"/>
            <a:r>
              <a:rPr lang="en-US" dirty="0">
                <a:solidFill>
                  <a:srgbClr val="FFFFCC"/>
                </a:solidFill>
              </a:rPr>
              <a:t> Hoe </a:t>
            </a:r>
            <a:r>
              <a:rPr lang="en-US" dirty="0" err="1">
                <a:solidFill>
                  <a:srgbClr val="FFFFCC"/>
                </a:solidFill>
              </a:rPr>
              <a:t>heb</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meditatie</a:t>
            </a:r>
            <a:r>
              <a:rPr lang="en-US" dirty="0">
                <a:solidFill>
                  <a:srgbClr val="FFFFCC"/>
                </a:solidFill>
              </a:rPr>
              <a:t> </a:t>
            </a:r>
            <a:r>
              <a:rPr lang="en-US" dirty="0" err="1">
                <a:solidFill>
                  <a:srgbClr val="FFFFCC"/>
                </a:solidFill>
              </a:rPr>
              <a:t>ervaren</a:t>
            </a:r>
            <a:r>
              <a:rPr lang="en-US" dirty="0">
                <a:solidFill>
                  <a:srgbClr val="FFFFCC"/>
                </a:solidFill>
              </a:rPr>
              <a:t>?</a:t>
            </a:r>
          </a:p>
          <a:p>
            <a:pPr eaLnBrk="1" hangingPunct="1"/>
            <a:endParaRPr lang="en-US" dirty="0">
              <a:solidFill>
                <a:srgbClr val="FFFFCC"/>
              </a:solidFill>
            </a:endParaRPr>
          </a:p>
          <a:p>
            <a:pPr eaLnBrk="1" hangingPunct="1"/>
            <a:r>
              <a:rPr lang="en-US" dirty="0" err="1">
                <a:solidFill>
                  <a:srgbClr val="FFFFCC"/>
                </a:solidFill>
              </a:rPr>
              <a:t>Waaraan</a:t>
            </a:r>
            <a:r>
              <a:rPr lang="en-US" dirty="0">
                <a:solidFill>
                  <a:srgbClr val="FFFFCC"/>
                </a:solidFill>
              </a:rPr>
              <a:t> </a:t>
            </a:r>
            <a:r>
              <a:rPr lang="en-US" dirty="0" err="1">
                <a:solidFill>
                  <a:srgbClr val="FFFFCC"/>
                </a:solidFill>
              </a:rPr>
              <a:t>relateer</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kleur</a:t>
            </a:r>
            <a:r>
              <a:rPr lang="en-US" dirty="0">
                <a:solidFill>
                  <a:srgbClr val="FFFFCC"/>
                </a:solidFill>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286000"/>
            <a:ext cx="7772400" cy="1143000"/>
          </a:xfrm>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a:t>
            </a:r>
            <a:r>
              <a:rPr lang="en-US" dirty="0" err="1">
                <a:solidFill>
                  <a:srgbClr val="FFFF99"/>
                </a:solidFill>
              </a:rPr>
              <a:t>Blauw</a:t>
            </a:r>
            <a:endParaRPr lang="en-US" dirty="0">
              <a:solidFill>
                <a:srgbClr val="FFFF99"/>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De </a:t>
            </a:r>
            <a:r>
              <a:rPr lang="en-US" dirty="0" err="1">
                <a:solidFill>
                  <a:srgbClr val="FFFF99"/>
                </a:solidFill>
                <a:ea typeface="ＭＳ Ｐゴシック" pitchFamily="34" charset="-128"/>
              </a:rPr>
              <a:t>Kleur</a:t>
            </a:r>
            <a:r>
              <a:rPr lang="en-US" dirty="0">
                <a:solidFill>
                  <a:srgbClr val="FFFF99"/>
                </a:solidFill>
                <a:ea typeface="ＭＳ Ｐゴシック" pitchFamily="34" charset="-128"/>
              </a:rPr>
              <a:t> </a:t>
            </a:r>
            <a:r>
              <a:rPr lang="en-US" dirty="0" err="1">
                <a:solidFill>
                  <a:srgbClr val="FFFF99"/>
                </a:solidFill>
                <a:ea typeface="ＭＳ Ｐゴシック" pitchFamily="34" charset="-128"/>
              </a:rPr>
              <a:t>Blauw</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323528" y="1988840"/>
            <a:ext cx="3538538" cy="3197225"/>
          </a:xfrm>
        </p:spPr>
        <p:txBody>
          <a:bodyPr/>
          <a:lstStyle/>
          <a:p>
            <a:pPr eaLnBrk="1" hangingPunct="1">
              <a:buFont typeface="Arial" charset="0"/>
              <a:buChar char="•"/>
              <a:defRPr/>
            </a:pPr>
            <a:r>
              <a:rPr lang="en-US" dirty="0" err="1">
                <a:solidFill>
                  <a:srgbClr val="FFFFCC"/>
                </a:solidFill>
              </a:rPr>
              <a:t>Vertrouwen</a:t>
            </a:r>
            <a:endParaRPr lang="en-US" dirty="0">
              <a:solidFill>
                <a:srgbClr val="FFFFCC"/>
              </a:solidFill>
            </a:endParaRPr>
          </a:p>
          <a:p>
            <a:pPr eaLnBrk="1" hangingPunct="1">
              <a:buFont typeface="Arial" charset="0"/>
              <a:buChar char="•"/>
              <a:defRPr/>
            </a:pPr>
            <a:r>
              <a:rPr lang="en-US" dirty="0" err="1">
                <a:solidFill>
                  <a:srgbClr val="FFFFCC"/>
                </a:solidFill>
              </a:rPr>
              <a:t>Communicatie</a:t>
            </a:r>
            <a:endParaRPr lang="en-US" dirty="0">
              <a:solidFill>
                <a:srgbClr val="FFFFCC"/>
              </a:solidFill>
            </a:endParaRPr>
          </a:p>
          <a:p>
            <a:pPr eaLnBrk="1" hangingPunct="1">
              <a:buFont typeface="Arial" charset="0"/>
              <a:buChar char="•"/>
              <a:defRPr/>
            </a:pPr>
            <a:r>
              <a:rPr lang="en-US" dirty="0" err="1">
                <a:solidFill>
                  <a:srgbClr val="FFFFCC"/>
                </a:solidFill>
              </a:rPr>
              <a:t>Kalmerend</a:t>
            </a:r>
            <a:endParaRPr lang="en-US" dirty="0">
              <a:solidFill>
                <a:srgbClr val="FFFFCC"/>
              </a:solidFill>
            </a:endParaRPr>
          </a:p>
          <a:p>
            <a:pPr eaLnBrk="1" hangingPunct="1">
              <a:buFont typeface="Arial" charset="0"/>
              <a:buChar char="•"/>
              <a:defRPr/>
            </a:pPr>
            <a:r>
              <a:rPr lang="en-US" dirty="0" err="1">
                <a:solidFill>
                  <a:srgbClr val="FFFFCC"/>
                </a:solidFill>
              </a:rPr>
              <a:t>Vredig</a:t>
            </a:r>
            <a:endParaRPr lang="en-US" dirty="0">
              <a:solidFill>
                <a:srgbClr val="FFFFCC"/>
              </a:solidFill>
            </a:endParaRPr>
          </a:p>
          <a:p>
            <a:pPr marL="0" indent="0" eaLnBrk="1" hangingPunct="1">
              <a:buFont typeface="Arial" charset="0"/>
              <a:buNone/>
              <a:defRPr/>
            </a:pPr>
            <a:endParaRPr lang="en-US" dirty="0">
              <a:solidFill>
                <a:srgbClr val="FFFFCC"/>
              </a:solidFill>
            </a:endParaRPr>
          </a:p>
        </p:txBody>
      </p:sp>
      <p:pic>
        <p:nvPicPr>
          <p:cNvPr id="20483" name="Picture 2" descr="blue trust bought.jpg"/>
          <p:cNvPicPr>
            <a:picLocks noChangeAspect="1"/>
          </p:cNvPicPr>
          <p:nvPr>
            <p:custDataLst>
              <p:tags r:id="rId2"/>
            </p:custDataLst>
          </p:nvPr>
        </p:nvPicPr>
        <p:blipFill>
          <a:blip r:embed="rId5" cstate="print"/>
          <a:srcRect/>
          <a:stretch>
            <a:fillRect/>
          </a:stretch>
        </p:blipFill>
        <p:spPr bwMode="auto">
          <a:xfrm>
            <a:off x="3563938" y="2924175"/>
            <a:ext cx="5281612" cy="3240088"/>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483"/>
                                        </p:tgtEl>
                                        <p:attrNameLst>
                                          <p:attrName>style.visibility</p:attrName>
                                        </p:attrNameLst>
                                      </p:cBhvr>
                                      <p:to>
                                        <p:strVal val="visible"/>
                                      </p:to>
                                    </p:set>
                                    <p:animEffect transition="in" filter="fade">
                                      <p:cBhvr>
                                        <p:cTn id="10" dur="2000"/>
                                        <p:tgtEl>
                                          <p:spTgt spid="20483"/>
                                        </p:tgtEl>
                                      </p:cBhvr>
                                    </p:animEffect>
                                  </p:childTnLst>
                                </p:cTn>
                              </p:par>
                            </p:childTnLst>
                          </p:cTn>
                        </p:par>
                        <p:par>
                          <p:cTn id="11" fill="hold" nodeType="withGroup">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500"/>
                                        <p:tgtEl>
                                          <p:spTgt spid="307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Effect transition="in" filter="fade">
                                      <p:cBhvr>
                                        <p:cTn id="19" dur="500"/>
                                        <p:tgtEl>
                                          <p:spTgt spid="307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075">
                                            <p:txEl>
                                              <p:pRg st="3" end="3"/>
                                            </p:txEl>
                                          </p:spTgt>
                                        </p:tgtEl>
                                        <p:attrNameLst>
                                          <p:attrName>style.visibility</p:attrName>
                                        </p:attrNameLst>
                                      </p:cBhvr>
                                      <p:to>
                                        <p:strVal val="visible"/>
                                      </p:to>
                                    </p:set>
                                    <p:animEffect transition="in" filter="fade">
                                      <p:cBhvr>
                                        <p:cTn id="24"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De </a:t>
            </a:r>
            <a:r>
              <a:rPr lang="en-US" dirty="0" err="1">
                <a:solidFill>
                  <a:srgbClr val="FFFF99"/>
                </a:solidFill>
                <a:ea typeface="ＭＳ Ｐゴシック" pitchFamily="34" charset="-128"/>
              </a:rPr>
              <a:t>Kleur</a:t>
            </a:r>
            <a:r>
              <a:rPr lang="en-US" dirty="0">
                <a:solidFill>
                  <a:srgbClr val="FFFF99"/>
                </a:solidFill>
                <a:ea typeface="ＭＳ Ｐゴシック" pitchFamily="34" charset="-128"/>
              </a:rPr>
              <a:t> </a:t>
            </a:r>
            <a:r>
              <a:rPr lang="en-US" dirty="0" err="1">
                <a:solidFill>
                  <a:srgbClr val="FFFF99"/>
                </a:solidFill>
                <a:ea typeface="ＭＳ Ｐゴシック" pitchFamily="34" charset="-128"/>
              </a:rPr>
              <a:t>Blauw</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5605462" y="1484784"/>
            <a:ext cx="3538538" cy="3197225"/>
          </a:xfrm>
        </p:spPr>
        <p:txBody>
          <a:bodyPr/>
          <a:lstStyle/>
          <a:p>
            <a:pPr eaLnBrk="1" hangingPunct="1"/>
            <a:r>
              <a:rPr lang="en-US" dirty="0" err="1">
                <a:solidFill>
                  <a:srgbClr val="FFFFCC"/>
                </a:solidFill>
                <a:ea typeface="ＭＳ Ｐゴシック" pitchFamily="34" charset="-128"/>
              </a:rPr>
              <a:t>Betrouwbaarheid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Loyaliteit</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Integriteit</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Eerlijkheid</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Met de </a:t>
            </a:r>
            <a:r>
              <a:rPr lang="en-US" dirty="0" err="1">
                <a:solidFill>
                  <a:srgbClr val="FFFFCC"/>
                </a:solidFill>
                <a:ea typeface="ＭＳ Ｐゴシック" pitchFamily="34" charset="-128"/>
              </a:rPr>
              <a:t>stroom</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mee</a:t>
            </a:r>
            <a:endParaRPr lang="en-US" dirty="0">
              <a:solidFill>
                <a:srgbClr val="FFFFCC"/>
              </a:solidFill>
              <a:ea typeface="ＭＳ Ｐゴシック" pitchFamily="34" charset="-128"/>
            </a:endParaRPr>
          </a:p>
        </p:txBody>
      </p:sp>
      <p:pic>
        <p:nvPicPr>
          <p:cNvPr id="22531" name="Picture 1" descr="blue3.jpg"/>
          <p:cNvPicPr>
            <a:picLocks noChangeAspect="1"/>
          </p:cNvPicPr>
          <p:nvPr>
            <p:custDataLst>
              <p:tags r:id="rId2"/>
            </p:custDataLst>
          </p:nvPr>
        </p:nvPicPr>
        <p:blipFill>
          <a:blip r:embed="rId5" cstate="print"/>
          <a:srcRect/>
          <a:stretch>
            <a:fillRect/>
          </a:stretch>
        </p:blipFill>
        <p:spPr bwMode="auto">
          <a:xfrm>
            <a:off x="251520" y="3140968"/>
            <a:ext cx="5018088" cy="3346450"/>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par>
                          <p:cTn id="8" fill="hold" nodeType="with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Effect transition="in" filter="fade">
                                      <p:cBhvr>
                                        <p:cTn id="11" dur="1000"/>
                                        <p:tgtEl>
                                          <p:spTgt spid="3075">
                                            <p:txEl>
                                              <p:pRg st="1" end="1"/>
                                            </p:txEl>
                                          </p:spTgt>
                                        </p:tgtEl>
                                      </p:cBhvr>
                                    </p:animEffect>
                                  </p:childTnLst>
                                </p:cTn>
                              </p:par>
                            </p:childTnLst>
                          </p:cTn>
                        </p:par>
                        <p:par>
                          <p:cTn id="12" fill="hold" nodeType="with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Effect transition="in" filter="fade">
                                      <p:cBhvr>
                                        <p:cTn id="15" dur="1000"/>
                                        <p:tgtEl>
                                          <p:spTgt spid="307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075">
                                            <p:txEl>
                                              <p:pRg st="3" end="3"/>
                                            </p:txEl>
                                          </p:spTgt>
                                        </p:tgtEl>
                                        <p:attrNameLst>
                                          <p:attrName>style.visibility</p:attrName>
                                        </p:attrNameLst>
                                      </p:cBhvr>
                                      <p:to>
                                        <p:strVal val="visible"/>
                                      </p:to>
                                    </p:set>
                                    <p:animEffect transition="in" filter="fade">
                                      <p:cBhvr>
                                        <p:cTn id="20" dur="1000"/>
                                        <p:tgtEl>
                                          <p:spTgt spid="3075">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22531"/>
                                        </p:tgtEl>
                                        <p:attrNameLst>
                                          <p:attrName>style.visibility</p:attrName>
                                        </p:attrNameLst>
                                      </p:cBhvr>
                                      <p:to>
                                        <p:strVal val="visible"/>
                                      </p:to>
                                    </p:set>
                                    <p:animEffect transition="in" filter="fade">
                                      <p:cBhvr>
                                        <p:cTn id="25" dur="2000"/>
                                        <p:tgtEl>
                                          <p:spTgt spid="2253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075">
                                            <p:txEl>
                                              <p:pRg st="4" end="4"/>
                                            </p:txEl>
                                          </p:spTgt>
                                        </p:tgtEl>
                                        <p:attrNameLst>
                                          <p:attrName>style.visibility</p:attrName>
                                        </p:attrNameLst>
                                      </p:cBhvr>
                                      <p:to>
                                        <p:strVal val="visible"/>
                                      </p:to>
                                    </p:set>
                                    <p:animEffect transition="in" filter="fade">
                                      <p:cBhvr>
                                        <p:cTn id="30"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De </a:t>
            </a:r>
            <a:r>
              <a:rPr lang="en-US" dirty="0" err="1">
                <a:solidFill>
                  <a:srgbClr val="FFFF99"/>
                </a:solidFill>
                <a:ea typeface="ＭＳ Ｐゴシック" pitchFamily="34" charset="-128"/>
              </a:rPr>
              <a:t>Kleur</a:t>
            </a:r>
            <a:r>
              <a:rPr lang="en-US" dirty="0">
                <a:solidFill>
                  <a:srgbClr val="FFFF99"/>
                </a:solidFill>
                <a:ea typeface="ＭＳ Ｐゴシック" pitchFamily="34" charset="-128"/>
              </a:rPr>
              <a:t> </a:t>
            </a:r>
            <a:r>
              <a:rPr lang="en-US" dirty="0" err="1">
                <a:solidFill>
                  <a:srgbClr val="FFFF99"/>
                </a:solidFill>
                <a:ea typeface="ＭＳ Ｐゴシック" pitchFamily="34" charset="-128"/>
              </a:rPr>
              <a:t>Blauw</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395536" y="2780928"/>
            <a:ext cx="3538538" cy="3197225"/>
          </a:xfrm>
        </p:spPr>
        <p:txBody>
          <a:bodyPr/>
          <a:lstStyle/>
          <a:p>
            <a:pPr eaLnBrk="1" hangingPunct="1"/>
            <a:r>
              <a:rPr lang="en-US" dirty="0" err="1">
                <a:solidFill>
                  <a:srgbClr val="FFFFCC"/>
                </a:solidFill>
                <a:ea typeface="ＭＳ Ｐゴシック" pitchFamily="34" charset="-128"/>
              </a:rPr>
              <a:t>Spreek</a:t>
            </a:r>
            <a:r>
              <a:rPr lang="en-US" dirty="0">
                <a:solidFill>
                  <a:srgbClr val="FFFFCC"/>
                </a:solidFill>
                <a:ea typeface="ＭＳ Ｐゴシック" pitchFamily="34" charset="-128"/>
              </a:rPr>
              <a:t> je </a:t>
            </a:r>
            <a:r>
              <a:rPr lang="en-US" dirty="0" err="1">
                <a:solidFill>
                  <a:srgbClr val="FFFFCC"/>
                </a:solidFill>
                <a:ea typeface="ＭＳ Ｐゴシック" pitchFamily="34" charset="-128"/>
              </a:rPr>
              <a:t>waarheid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Zelfvertrouwen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Boodschap</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overbrengen</a:t>
            </a:r>
            <a:endParaRPr lang="en-US" dirty="0">
              <a:solidFill>
                <a:srgbClr val="FFFFCC"/>
              </a:solidFill>
              <a:ea typeface="ＭＳ Ｐゴシック" pitchFamily="34" charset="-128"/>
            </a:endParaRPr>
          </a:p>
        </p:txBody>
      </p:sp>
      <p:pic>
        <p:nvPicPr>
          <p:cNvPr id="24579" name="Picture 2" descr="blue speak bubble bought.jpg"/>
          <p:cNvPicPr>
            <a:picLocks noChangeAspect="1"/>
          </p:cNvPicPr>
          <p:nvPr>
            <p:custDataLst>
              <p:tags r:id="rId2"/>
            </p:custDataLst>
          </p:nvPr>
        </p:nvPicPr>
        <p:blipFill>
          <a:blip r:embed="rId5" cstate="print"/>
          <a:srcRect/>
          <a:stretch>
            <a:fillRect/>
          </a:stretch>
        </p:blipFill>
        <p:spPr bwMode="auto">
          <a:xfrm>
            <a:off x="4932040" y="2060848"/>
            <a:ext cx="3716337" cy="3717925"/>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2000"/>
                                        <p:tgtEl>
                                          <p:spTgt spid="2457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500"/>
                                        <p:tgtEl>
                                          <p:spTgt spid="30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fade">
                                      <p:cBhvr>
                                        <p:cTn id="17" dur="500"/>
                                        <p:tgtEl>
                                          <p:spTgt spid="30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fade">
                                      <p:cBhvr>
                                        <p:cTn id="22"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De </a:t>
            </a:r>
            <a:r>
              <a:rPr lang="en-US" dirty="0" err="1">
                <a:solidFill>
                  <a:srgbClr val="FFFF99"/>
                </a:solidFill>
                <a:ea typeface="ＭＳ Ｐゴシック" pitchFamily="34" charset="-128"/>
              </a:rPr>
              <a:t>Kleur</a:t>
            </a:r>
            <a:r>
              <a:rPr lang="en-US" dirty="0">
                <a:solidFill>
                  <a:srgbClr val="FFFF99"/>
                </a:solidFill>
                <a:ea typeface="ＭＳ Ｐゴシック" pitchFamily="34" charset="-128"/>
              </a:rPr>
              <a:t> </a:t>
            </a:r>
            <a:r>
              <a:rPr lang="en-US" dirty="0" err="1">
                <a:solidFill>
                  <a:srgbClr val="FFFF99"/>
                </a:solidFill>
                <a:ea typeface="ＭＳ Ｐゴシック" pitchFamily="34" charset="-128"/>
              </a:rPr>
              <a:t>Blauw</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5292080" y="2636912"/>
            <a:ext cx="3538538" cy="3197225"/>
          </a:xfrm>
        </p:spPr>
        <p:txBody>
          <a:bodyPr/>
          <a:lstStyle/>
          <a:p>
            <a:pPr eaLnBrk="1" hangingPunct="1"/>
            <a:r>
              <a:rPr lang="en-US" dirty="0">
                <a:solidFill>
                  <a:srgbClr val="FFFFCC"/>
                </a:solidFill>
                <a:ea typeface="ＭＳ Ｐゴシック" pitchFamily="34" charset="-128"/>
              </a:rPr>
              <a:t>Water</a:t>
            </a:r>
          </a:p>
          <a:p>
            <a:pPr eaLnBrk="1" hangingPunct="1"/>
            <a:r>
              <a:rPr lang="en-US" dirty="0" err="1">
                <a:solidFill>
                  <a:srgbClr val="FFFFCC"/>
                </a:solidFill>
                <a:ea typeface="ＭＳ Ｐゴシック" pitchFamily="34" charset="-128"/>
              </a:rPr>
              <a:t>Kalm</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Gesproken</a:t>
            </a:r>
            <a:r>
              <a:rPr lang="en-US" dirty="0">
                <a:solidFill>
                  <a:srgbClr val="FFFFCC"/>
                </a:solidFill>
                <a:ea typeface="ＭＳ Ｐゴシック" pitchFamily="34" charset="-128"/>
              </a:rPr>
              <a:t> en </a:t>
            </a:r>
            <a:r>
              <a:rPr lang="en-US" dirty="0" err="1">
                <a:solidFill>
                  <a:srgbClr val="FFFFCC"/>
                </a:solidFill>
                <a:ea typeface="ＭＳ Ｐゴシック" pitchFamily="34" charset="-128"/>
              </a:rPr>
              <a:t>geschreven</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communicatie</a:t>
            </a:r>
            <a:endParaRPr lang="en-US" dirty="0">
              <a:solidFill>
                <a:srgbClr val="FFFFCC"/>
              </a:solidFill>
              <a:ea typeface="ＭＳ Ｐゴシック" pitchFamily="34" charset="-128"/>
            </a:endParaRPr>
          </a:p>
        </p:txBody>
      </p:sp>
      <p:pic>
        <p:nvPicPr>
          <p:cNvPr id="26627" name="Picture 1" descr="blue2.jpg"/>
          <p:cNvPicPr>
            <a:picLocks noChangeAspect="1"/>
          </p:cNvPicPr>
          <p:nvPr>
            <p:custDataLst>
              <p:tags r:id="rId2"/>
            </p:custDataLst>
          </p:nvPr>
        </p:nvPicPr>
        <p:blipFill>
          <a:blip r:embed="rId5" cstate="print"/>
          <a:srcRect/>
          <a:stretch>
            <a:fillRect/>
          </a:stretch>
        </p:blipFill>
        <p:spPr bwMode="auto">
          <a:xfrm>
            <a:off x="251520" y="3140968"/>
            <a:ext cx="4745038" cy="2598737"/>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fade">
                                      <p:cBhvr>
                                        <p:cTn id="7" dur="2000"/>
                                        <p:tgtEl>
                                          <p:spTgt spid="266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500"/>
                                        <p:tgtEl>
                                          <p:spTgt spid="30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fade">
                                      <p:cBhvr>
                                        <p:cTn id="17" dur="500"/>
                                        <p:tgtEl>
                                          <p:spTgt spid="30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fade">
                                      <p:cBhvr>
                                        <p:cTn id="22"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De </a:t>
            </a:r>
            <a:r>
              <a:rPr lang="en-US" dirty="0" err="1">
                <a:solidFill>
                  <a:srgbClr val="FFFF99"/>
                </a:solidFill>
                <a:ea typeface="ＭＳ Ｐゴシック" pitchFamily="34" charset="-128"/>
              </a:rPr>
              <a:t>kleur</a:t>
            </a:r>
            <a:r>
              <a:rPr lang="en-US" dirty="0">
                <a:solidFill>
                  <a:srgbClr val="FFFF99"/>
                </a:solidFill>
                <a:ea typeface="ＭＳ Ｐゴシック" pitchFamily="34" charset="-128"/>
              </a:rPr>
              <a:t> </a:t>
            </a:r>
            <a:r>
              <a:rPr lang="en-US" dirty="0" err="1">
                <a:solidFill>
                  <a:srgbClr val="FFFF99"/>
                </a:solidFill>
                <a:ea typeface="ＭＳ Ｐゴシック" pitchFamily="34" charset="-128"/>
              </a:rPr>
              <a:t>Blauw</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323528" y="2564904"/>
            <a:ext cx="3538538" cy="3197225"/>
          </a:xfrm>
        </p:spPr>
        <p:txBody>
          <a:bodyPr/>
          <a:lstStyle/>
          <a:p>
            <a:pPr eaLnBrk="1" hangingPunct="1"/>
            <a:r>
              <a:rPr lang="en-US" dirty="0" err="1">
                <a:solidFill>
                  <a:srgbClr val="FFFFCC"/>
                </a:solidFill>
                <a:ea typeface="ＭＳ Ｐゴシック" pitchFamily="34" charset="-128"/>
              </a:rPr>
              <a:t>Diplomatiek</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Effectief</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communiceren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Controle</a:t>
            </a:r>
            <a:endParaRPr lang="en-US" dirty="0">
              <a:solidFill>
                <a:srgbClr val="FFFFCC"/>
              </a:solidFill>
              <a:ea typeface="ＭＳ Ｐゴシック" pitchFamily="34" charset="-128"/>
            </a:endParaRPr>
          </a:p>
          <a:p>
            <a:pPr marL="0" indent="0" eaLnBrk="1" hangingPunct="1">
              <a:buNone/>
            </a:pPr>
            <a:endParaRPr lang="en-US" dirty="0">
              <a:solidFill>
                <a:srgbClr val="FFFFCC"/>
              </a:solidFill>
              <a:ea typeface="ＭＳ Ｐゴシック" pitchFamily="34" charset="-128"/>
            </a:endParaRPr>
          </a:p>
        </p:txBody>
      </p:sp>
      <p:pic>
        <p:nvPicPr>
          <p:cNvPr id="28675" name="Picture 2" descr="blue meeting bought.jpg"/>
          <p:cNvPicPr>
            <a:picLocks noChangeAspect="1"/>
          </p:cNvPicPr>
          <p:nvPr>
            <p:custDataLst>
              <p:tags r:id="rId2"/>
            </p:custDataLst>
          </p:nvPr>
        </p:nvPicPr>
        <p:blipFill>
          <a:blip r:embed="rId5" cstate="print"/>
          <a:srcRect/>
          <a:stretch>
            <a:fillRect/>
          </a:stretch>
        </p:blipFill>
        <p:spPr bwMode="auto">
          <a:xfrm>
            <a:off x="4067175" y="2060575"/>
            <a:ext cx="4724400" cy="3762375"/>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8675"/>
                                        </p:tgtEl>
                                        <p:attrNameLst>
                                          <p:attrName>style.visibility</p:attrName>
                                        </p:attrNameLst>
                                      </p:cBhvr>
                                      <p:to>
                                        <p:strVal val="visible"/>
                                      </p:to>
                                    </p:set>
                                    <p:animEffect transition="in" filter="fade">
                                      <p:cBhvr>
                                        <p:cTn id="10" dur="2000"/>
                                        <p:tgtEl>
                                          <p:spTgt spid="2867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075">
                                            <p:txEl>
                                              <p:pRg st="1" end="1"/>
                                            </p:txEl>
                                          </p:spTgt>
                                        </p:tgtEl>
                                        <p:attrNameLst>
                                          <p:attrName>style.visibility</p:attrName>
                                        </p:attrNameLst>
                                      </p:cBhvr>
                                      <p:to>
                                        <p:strVal val="visible"/>
                                      </p:to>
                                    </p:set>
                                    <p:animEffect transition="in" filter="fade">
                                      <p:cBhvr>
                                        <p:cTn id="15" dur="500"/>
                                        <p:tgtEl>
                                          <p:spTgt spid="307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075">
                                            <p:txEl>
                                              <p:pRg st="2" end="2"/>
                                            </p:txEl>
                                          </p:spTgt>
                                        </p:tgtEl>
                                        <p:attrNameLst>
                                          <p:attrName>style.visibility</p:attrName>
                                        </p:attrNameLst>
                                      </p:cBhvr>
                                      <p:to>
                                        <p:strVal val="visible"/>
                                      </p:to>
                                    </p:set>
                                    <p:animEffect transition="in" filter="fade">
                                      <p:cBhvr>
                                        <p:cTn id="20"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dirty="0" err="1">
                <a:solidFill>
                  <a:srgbClr val="FFFF99"/>
                </a:solidFill>
                <a:ea typeface="ＭＳ Ｐゴシック" pitchFamily="34" charset="-128"/>
              </a:rPr>
              <a:t>Blauwe</a:t>
            </a:r>
            <a:r>
              <a:rPr lang="en-US" dirty="0">
                <a:solidFill>
                  <a:srgbClr val="FFFF99"/>
                </a:solidFill>
                <a:ea typeface="ＭＳ Ｐゴシック" pitchFamily="34" charset="-128"/>
              </a:rPr>
              <a:t> </a:t>
            </a:r>
            <a:r>
              <a:rPr lang="en-US" dirty="0" err="1">
                <a:solidFill>
                  <a:srgbClr val="FFFF99"/>
                </a:solidFill>
                <a:ea typeface="ＭＳ Ｐゴシック" pitchFamily="34" charset="-128"/>
              </a:rPr>
              <a:t>persoonlijkheid</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5652120" y="1268760"/>
            <a:ext cx="3816424" cy="5804665"/>
          </a:xfrm>
        </p:spPr>
        <p:txBody>
          <a:bodyPr>
            <a:spAutoFit/>
          </a:bodyPr>
          <a:lstStyle/>
          <a:p>
            <a:pPr eaLnBrk="1" hangingPunct="1"/>
            <a:r>
              <a:rPr lang="en-US" dirty="0" err="1">
                <a:solidFill>
                  <a:srgbClr val="FFFFCC"/>
                </a:solidFill>
                <a:ea typeface="ＭＳ Ｐゴシック" pitchFamily="34" charset="-128"/>
              </a:rPr>
              <a:t>Betrouwbaar</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Integer</a:t>
            </a:r>
          </a:p>
          <a:p>
            <a:pPr eaLnBrk="1" hangingPunct="1"/>
            <a:r>
              <a:rPr lang="en-US" dirty="0" err="1">
                <a:solidFill>
                  <a:srgbClr val="FFFFCC"/>
                </a:solidFill>
                <a:ea typeface="ＭＳ Ｐゴシック" pitchFamily="34" charset="-128"/>
              </a:rPr>
              <a:t>Vertrouwen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Zelfverzekerd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Diplomatiek</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Goede</a:t>
            </a:r>
            <a:r>
              <a:rPr lang="en-US" dirty="0">
                <a:solidFill>
                  <a:srgbClr val="FFFFCC"/>
                </a:solidFill>
                <a:ea typeface="ＭＳ Ｐゴシック" pitchFamily="34" charset="-128"/>
              </a:rPr>
              <a:t> communicator</a:t>
            </a:r>
          </a:p>
          <a:p>
            <a:pPr eaLnBrk="1" hangingPunct="1"/>
            <a:r>
              <a:rPr lang="en-US" dirty="0" err="1">
                <a:solidFill>
                  <a:srgbClr val="FFFFCC"/>
                </a:solidFill>
                <a:ea typeface="ＭＳ Ｐゴシック" pitchFamily="34" charset="-128"/>
              </a:rPr>
              <a:t>Oplossingsgericht</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Analytisch</a:t>
            </a:r>
            <a:endParaRPr lang="en-US" dirty="0">
              <a:solidFill>
                <a:srgbClr val="FFFFCC"/>
              </a:solidFill>
              <a:ea typeface="ＭＳ Ｐゴシック" pitchFamily="34" charset="-128"/>
            </a:endParaRPr>
          </a:p>
          <a:p>
            <a:pPr eaLnBrk="1" hangingPunct="1"/>
            <a:endParaRPr lang="en-US" dirty="0">
              <a:solidFill>
                <a:srgbClr val="FFFFCC"/>
              </a:solidFill>
              <a:ea typeface="ＭＳ Ｐゴシック" pitchFamily="34" charset="-128"/>
            </a:endParaRPr>
          </a:p>
        </p:txBody>
      </p:sp>
      <p:pic>
        <p:nvPicPr>
          <p:cNvPr id="2" name="Picture 1" descr="blue business man bought.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1700808"/>
            <a:ext cx="4283968" cy="2842539"/>
          </a:xfrm>
          <a:prstGeom prst="rect">
            <a:avLst/>
          </a:prstGeom>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500"/>
                                        <p:tgtEl>
                                          <p:spTgt spid="307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fade">
                                      <p:cBhvr>
                                        <p:cTn id="37" dur="500"/>
                                        <p:tgtEl>
                                          <p:spTgt spid="307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fade">
                                      <p:cBhvr>
                                        <p:cTn id="42" dur="500"/>
                                        <p:tgtEl>
                                          <p:spTgt spid="30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4070"/>
  <p:tag name="ART_ENCODE_TYPE" val="0"/>
  <p:tag name="ART_ENCODE_INDEX" val="1"/>
  <p:tag name="ARTICULATE_REFERENCE_TYPE_3" val="1"/>
  <p:tag name="ARTICULATE_REFERENCE_TITLE_3" val="3. The colour RED"/>
  <p:tag name="ARTICULATE_REFERENCE_3" val="D:\Documents\My Articulate Projects\CC module 1\Source files\word pdf documents\Manual Module 1 - Part2 RED.pdf"/>
  <p:tag name="PRESENTATION_PLAYLIST_5" val="louise3"/>
  <p:tag name="PRESENTATION_PLAYLIST_6" val="Michael Bubble"/>
  <p:tag name="ARTICULATE_AUDIO_TEMP" val="C:\Users\Jos\AppData\Local\Temp\articulate\presenter\ae\audio\20111025120932\"/>
  <p:tag name="ARTICULATE_REFERENCE_COUNT" val="2"/>
  <p:tag name="ARTICULATE_REFERENCE_TYPE_1" val="1"/>
  <p:tag name="ARTICULATE_REFERENCE_TITLE_1" val="The CC Companion Workbook"/>
  <p:tag name="ARTICULATE_REFERENCE_1" val="D:\Documents\My Articulate Projects\CC module 1\Source files\word pdf documents\CC companion book module 1.pdf"/>
  <p:tag name="ARTICULATE_REFERENCE_TYPE_2" val="1"/>
  <p:tag name="ARTICULATE_REFERENCE_TITLE_2" val="The manual section 2"/>
  <p:tag name="ARTICULATE_REFERENCE_2" val="D:\Documents\My Articulate Projects\CC module 1\Source files\Manuals\Manual Module 1 - blue.pdf"/>
  <p:tag name="ARTICULATE_PROJECT_OPEN" val="1"/>
  <p:tag name="PRESENTATION_PLAYLIST_COUNT" val="4"/>
  <p:tag name="PRESENTATION_PLAYLIST_1" val="no music"/>
  <p:tag name="PRESENTATION_PLAYLIST_2" val="bach2"/>
  <p:tag name="PRESENTATION_PLAYLIST_3" val="bach"/>
  <p:tag name="PRESENTATION_PLAYLIST_4" val="corporate"/>
  <p:tag name="PRESENTATION_PRESENTER_SLIDE_LEVEL" val="1"/>
  <p:tag name="ARTICULATE_PRESENTER_VERSION" val="6"/>
  <p:tag name="PUBLISH_TITLE" val="blue1"/>
  <p:tag name="ARTICULATE_PUBLISH_PATH" val="C:\Users\Playtech\Documents\My Articulate Projects\CC module 1\Published output"/>
  <p:tag name="ARTICULATE_LOGO" val="CC logo.jpg"/>
  <p:tag name="ARTICULATE_PRESENTER" val="Thelma van der Werff"/>
  <p:tag name="ARTICULATE_PRESENTER_GUID" val="AC8AA0E2802E"/>
  <p:tag name="ARTICULATE_LMS" val="0"/>
  <p:tag name="ARTICULATE_TEMPLATE" val="CC Template V2.0"/>
  <p:tag name="ARTICULATE_TEMPLATE_GUID" val="f9139e53-8334-4593-a488-6a3e26f4980e"/>
  <p:tag name="LMS_PUBLISH" val="No"/>
  <p:tag name="PRESENTER_PREVIEW_MODE" val="0"/>
  <p:tag name="PRESENTER_PREVIEW_START" val="1"/>
  <p:tag name="PLAYERLOGOHEIGHT" val="68"/>
  <p:tag name="PLAYERLOGOWIDTH" val="322"/>
  <p:tag name="LAUNCHINNEWWINDOW" val="0"/>
  <p:tag name="LASTPUBLISHED" val="C:\Users\Playtech\Documents\My Articulate Projects\CC module 1\Published output\blue1\player.html"/>
</p:tagLst>
</file>

<file path=ppt/tags/tag10.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ARTICULATE_TITLE_TAG" val="loyalty"/>
  <p:tag name="AUDIO_IMPORT" val="D:\Documents\My Articulate Projects\CC module 1\Source files\Audio\Colour presentations\Blue\slide5.mp3"/>
  <p:tag name="AUDIO_ID" val="314"/>
  <p:tag name="ELAPSEDTIME" val="21.769"/>
  <p:tag name="TIMELINE" val="1.8/8.8/13.3"/>
  <p:tag name="ANNOTATION_COUNT" val="0"/>
  <p:tag name="ARTICULATE_SLIDE_GUID" val="0d352e79-bbb1-4400-8521-81014a700314"/>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5"/>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YzmTs96R_files\slide0001_image001.jpg"/>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ARTICULATE_TITLE_TAG" val="communication"/>
  <p:tag name="AUDIO_IMPORT" val="D:\Documents\My Articulate Projects\CC module 1\Source files\Audio\Colour presentations\Blue\slide6.mp3"/>
  <p:tag name="AUDIO_ID" val="315"/>
  <p:tag name="ELAPSEDTIME" val="34.729"/>
  <p:tag name="TIMELINE" val="2.7/5.4/19.3/28.8"/>
  <p:tag name="ANNOTATION_COUNT" val="0"/>
  <p:tag name="ARTICULATE_SLIDE_GUID" val="0d352e79-bbb1-4400-8521-81014a700315"/>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6"/>
</p:tagLst>
</file>

<file path=ppt/tags/tag1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WfRuqvCJ_files\slide0001_image001.jpg"/>
</p:tagLst>
</file>

<file path=ppt/tags/tag1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7.xml><?xml version="1.0" encoding="utf-8"?>
<p:tagLst xmlns:a="http://schemas.openxmlformats.org/drawingml/2006/main" xmlns:r="http://schemas.openxmlformats.org/officeDocument/2006/relationships" xmlns:p="http://schemas.openxmlformats.org/presentationml/2006/main">
  <p:tag name="ARTICULATE_TITLE_TAG" val="water"/>
  <p:tag name="AUDIO_IMPORT" val="D:\Documents\My Articulate Projects\CC module 1\Source files\Audio\Colour presentations\Blue\slide7.mp3"/>
  <p:tag name="AUDIO_ID" val="316"/>
  <p:tag name="ELAPSEDTIME" val="31.153"/>
  <p:tag name="TIMELINE" val="2.8/4.3/5.6/20.4"/>
  <p:tag name="ANNOTATION_COUNT" val="0"/>
  <p:tag name="ARTICULATE_SLIDE_GUID" val="0d352e79-bbb1-4400-8521-81014a700316"/>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7"/>
</p:tagLst>
</file>

<file path=ppt/tags/tag1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UPoec6k2_files\slide0001_image001.jpg"/>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bade3248-7650-472c-bb39-2c8a100cc493"/>
  <p:tag name="ARTICULATE_TITLE_TAG" val="Meditation"/>
  <p:tag name="AUDIO_IMPORT" val="D:\Documents\My Articulate Projects\CC module 1\Source files\Audio\Colour presentations\Blue\Blue Meditation English Alison  FINAL 110 speed with Pauses.mp3"/>
  <p:tag name="AUDIO_ID" val="268"/>
  <p:tag name="ELAPSEDTIME" val="376.245"/>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2"/>
  <p:tag name="ARTICULATE_LOCK_SLIDE" val="0"/>
  <p:tag name="ARTICULATE_SLIDE_NAV" val="1"/>
</p:tagLst>
</file>

<file path=ppt/tags/tag20.xml><?xml version="1.0" encoding="utf-8"?>
<p:tagLst xmlns:a="http://schemas.openxmlformats.org/drawingml/2006/main" xmlns:r="http://schemas.openxmlformats.org/officeDocument/2006/relationships" xmlns:p="http://schemas.openxmlformats.org/presentationml/2006/main">
  <p:tag name="ARTICULATE_TITLE_TAG" val="diplomacy"/>
  <p:tag name="AUDIO_IMPORT" val="D:\Documents\My Articulate Projects\CC module 1\Source files\Audio\Colour presentations\Blue\slide8.mp3"/>
  <p:tag name="AUDIO_ID" val="317"/>
  <p:tag name="ELAPSEDTIME" val="14.737"/>
  <p:tag name="TIMELINE" val="3.0/5.0/7.7"/>
  <p:tag name="ANNOTATION_COUNT" val="0"/>
  <p:tag name="ARTICULATE_SLIDE_GUID" val="0d352e79-bbb1-4400-8521-81014a700317"/>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8"/>
</p:tagLst>
</file>

<file path=ppt/tags/tag2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vpq4HwHj_files\slide0001_image001.jpg"/>
</p:tagLst>
</file>

<file path=ppt/tags/tag22.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0d352e79-bbb1-4400-8521-81014a700318"/>
  <p:tag name="AUDIO_IMPORT" val="D:\Documents\My Articulate Projects\CC module 1\Source files\Audio\Colour presentations\Blue\slide9.mp3"/>
  <p:tag name="AUDIO_ID" val="318"/>
  <p:tag name="ELAPSEDTIME" val="76.537"/>
  <p:tag name="TIMELINE" val="12.8/15.3/18.2/26.2/35.5/46.5/49.9/63.7/72.9"/>
  <p:tag name="ANNOTATION_COUNT" val="0"/>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9"/>
</p:tagLst>
</file>

<file path=ppt/tags/tag2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0d352e79-bbb1-4400-8521-81014a700324"/>
  <p:tag name="AUDIO_IMPORT" val="D:\Documents\My Articulate Projects\CC module 1\Source files\Audio\Colour presentations\Blue\slide10a.mp3"/>
  <p:tag name="AUDIO_ID" val="324"/>
  <p:tag name="ELAPSEDTIME" val="34.345"/>
  <p:tag name="TIMELINE" val="3.9/7.6/16.2"/>
  <p:tag name="ANNOTATION_COUNT" val="0"/>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10"/>
</p:tagLst>
</file>

<file path=ppt/tags/tag26.xml><?xml version="1.0" encoding="utf-8"?>
<p:tagLst xmlns:a="http://schemas.openxmlformats.org/drawingml/2006/main" xmlns:r="http://schemas.openxmlformats.org/officeDocument/2006/relationships" xmlns:p="http://schemas.openxmlformats.org/presentationml/2006/main">
  <p:tag name="BULLET_2" val="8226"/>
  <p:tag name="BULLET_3" val="8226"/>
  <p:tag name="BULLET_4" val="8226"/>
  <p:tag name="BULLET_5" val="8226"/>
  <p:tag name="BULLET_1" val="8226"/>
  <p:tag name="MARGIN_1" val="0"/>
  <p:tag name="MARGIN_2" val="36"/>
  <p:tag name="MARGIN_3" val="72"/>
  <p:tag name="MARGIN_4" val="108"/>
  <p:tag name="MARGIN_5" val="144"/>
  <p:tag name="FONT_SIZE" val="12"/>
</p:tagLst>
</file>

<file path=ppt/tags/tag27.xml><?xml version="1.0" encoding="utf-8"?>
<p:tagLst xmlns:a="http://schemas.openxmlformats.org/drawingml/2006/main" xmlns:r="http://schemas.openxmlformats.org/officeDocument/2006/relationships" xmlns:p="http://schemas.openxmlformats.org/presentationml/2006/main">
  <p:tag name="AUDIO_IMPORT" val="D:\Documents\My Articulate Projects\CC module 1\Source files\Audio\Colour presentations\Blue\slide10.mp3"/>
  <p:tag name="AUDIO_ID" val="319"/>
  <p:tag name="ELAPSEDTIME" val="82.297"/>
  <p:tag name="TIMELINE" val="5.0/14.1/24.9/32.5/40.2/59.2"/>
  <p:tag name="ANNOTATION_COUNT" val="0"/>
  <p:tag name="ARTICULATE_SLIDE_GUID" val="0d352e79-bbb1-4400-8521-81014a700319"/>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11"/>
</p:tagLst>
</file>

<file path=ppt/tags/tag2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Kb71Z2Yl_files\slide0001_image001.jpg"/>
</p:tagLst>
</file>

<file path=ppt/tags/tag2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BULLET_14" val="8226"/>
  <p:tag name="MARGIN_1" val="0"/>
  <p:tag name="MARGIN_2" val="36"/>
  <p:tag name="MARGIN_3" val="72"/>
  <p:tag name="MARGIN_4" val="108"/>
  <p:tag name="MARGIN_5" val="144"/>
  <p:tag name="FONT_SIZE" val="12"/>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PgRnYj09_files\slide0001_image001.jpg"/>
</p:tagLst>
</file>

<file path=ppt/tags/tag30.xml><?xml version="1.0" encoding="utf-8"?>
<p:tagLst xmlns:a="http://schemas.openxmlformats.org/drawingml/2006/main" xmlns:r="http://schemas.openxmlformats.org/officeDocument/2006/relationships" xmlns:p="http://schemas.openxmlformats.org/presentationml/2006/main">
  <p:tag name="ARTICULATE_SLIDE_GUID" val="199f3238-ecae-4d61-a07f-192a76a1a17b"/>
  <p:tag name="TIMELINE" val="10.0"/>
  <p:tag name="ANNOTATION_COUNT" val="0"/>
  <p:tag name="ARTICULATE_TITLE_TAG" val="Visiualisation"/>
  <p:tag name="AUDIO_IMPORT" val="C:\Users\Playtech\Documents\My Articulate Projects\CC module 1\Source files\Audio\Colour presentations\Blue\slide12.mp3"/>
  <p:tag name="AUDIO_ID" val="321"/>
  <p:tag name="ELAPSEDTIME" val="36.865"/>
  <p:tag name="ARTICULATE_SLIDE_PAUSE" val="0"/>
  <p:tag name="ARTICULATE_NAV_LEVEL" val="1"/>
  <p:tag name="ARTICULATE_SLIDE_PRESENTER" val="Thelma van der Werff"/>
  <p:tag name="ARTICULATE_SLIDE_PRESENTER_GUID" val="AC8AA0E2802E"/>
  <p:tag name="ARTICULATE_PLAYLIST" val="bach"/>
  <p:tag name="ARTICULATE_PLAYLIST_ID" val="2"/>
  <p:tag name="ARTICULATE_VIEW_MODE" val="1"/>
  <p:tag name="ARTICULATE_LOCK_SLIDE" val="0"/>
  <p:tag name="ARTICULATE_SLIDE_NAV" val="13"/>
</p:tagLst>
</file>

<file path=ppt/tags/tag3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TI3aGLzt_files\slide0001_image001.png"/>
</p:tagLst>
</file>

<file path=ppt/tags/tag3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BSAsvBOH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b90e8d32-ba43-4024-877c-4b08802b7792"/>
  <p:tag name="ANNOTATION_COUNT" val="0"/>
  <p:tag name="TIMELINE" val="24.10/30.10/0.00"/>
  <p:tag name="AUDIO_IMPORT" val="D:\Documents\My Articulate Projects\CC module 1\Source files\Audio\Colour presentations\aGENERAL\homework.mp3"/>
  <p:tag name="AUDIO_ID" val="269"/>
  <p:tag name="ELAPSEDTIME" val="42.073"/>
  <p:tag name="ARTICULATE_TITLE_TAG" val="Homework:"/>
  <p:tag name="ARTICULATE_SLIDE_PAUSE" val="1"/>
  <p:tag name="ARTICULATE_NAV_LEVEL" val="1"/>
  <p:tag name="ARTICULATE_SLIDE_PRESENTER" val="Thelma van der Werff"/>
  <p:tag name="ARTICULATE_SLIDE_PRESENTER_GUID" val="AC8AA0E2802E"/>
  <p:tag name="ARTICULATE_PLAYLIST" val="bach2"/>
  <p:tag name="ARTICULATE_PLAYLIST_ID" val="1"/>
  <p:tag name="ARTICULATE_VIEW_MODE" val="0"/>
  <p:tag name="ARTICULATE_LOCK_SLIDE" val="0"/>
  <p:tag name="ARTICULATE_SLIDE_NAV" val="2"/>
</p:tagLst>
</file>

<file path=ppt/tags/tag6.xml><?xml version="1.0" encoding="utf-8"?>
<p:tagLst xmlns:a="http://schemas.openxmlformats.org/drawingml/2006/main" xmlns:r="http://schemas.openxmlformats.org/officeDocument/2006/relationships" xmlns:p="http://schemas.openxmlformats.org/presentationml/2006/main">
  <p:tag name="BULLET_10" val="8226"/>
  <p:tag name="BULLET_11" val="8226"/>
  <p:tag name="BULLET_12" val="8226"/>
  <p:tag name="BULLET_13" val="8226"/>
  <p:tag name="BULLET_14" val="8226"/>
  <p:tag name="BULLET_15" val="8226"/>
  <p:tag name="BULLET_1" val="8226"/>
  <p:tag name="BULLET_2" val="8226"/>
  <p:tag name="BULLET_3" val="8226"/>
  <p:tag name="BULLET_4" val="8226"/>
  <p:tag name="BULLET_5" val="8226"/>
  <p:tag name="BULLET_6" val="8226"/>
  <p:tag name="BULLET_7" val="8226"/>
  <p:tag name="BULLET_8" val="8226"/>
  <p:tag name="BULLET_9" val="8226"/>
  <p:tag name="MARGIN_1" val="0"/>
  <p:tag name="MARGIN_2" val="36"/>
  <p:tag name="MARGIN_3" val="72"/>
  <p:tag name="MARGIN_4" val="10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750d7628-d4bd-4f26-9adc-69498a7e14d5"/>
  <p:tag name="AUDIO_IMPORT" val="D:\Documents\My Articulate Projects\CC module 1\Source files\Audio\Colour presentations\aGENERAL\presentation start.mp3"/>
  <p:tag name="AUDIO_ID" val="276"/>
  <p:tag name="ELAPSEDTIME" val="19.969"/>
  <p:tag name="ARTICULATE_TITLE_TAG" val="The Presentation"/>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3"/>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0d352e79-bbb1-4400-8521-81014a70b7d5"/>
  <p:tag name="ARTICULATE_TITLE_TAG" val="Trust"/>
  <p:tag name="AUDIO_IMPORT" val="D:\Documents\My Articulate Projects\CC module 1\Source files\Audio\Colour presentations\Blue\slide4.mp3"/>
  <p:tag name="AUDIO_ID" val="313"/>
  <p:tag name="ELAPSEDTIME" val="22.225"/>
  <p:tag name="TIMELINE" val="5.5/16.4"/>
  <p:tag name="ANNOTATION_COUNT" val="0"/>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4"/>
</p:tagLst>
</file>

<file path=ppt/tags/tag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EK8srH3y_files\slide0001_image001.jpg"/>
</p:tagLst>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18464</TotalTime>
  <Words>900</Words>
  <Application>Microsoft Macintosh PowerPoint</Application>
  <PresentationFormat>On-screen Show (4:3)</PresentationFormat>
  <Paragraphs>89</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Meditatie</vt:lpstr>
      <vt:lpstr>Notities:</vt:lpstr>
      <vt:lpstr>De Kleur Blauw</vt:lpstr>
      <vt:lpstr>De Kleur Blauw</vt:lpstr>
      <vt:lpstr>De Kleur Blauw</vt:lpstr>
      <vt:lpstr>De Kleur Blauw</vt:lpstr>
      <vt:lpstr>De Kleur Blauw</vt:lpstr>
      <vt:lpstr>De kleur Blauw</vt:lpstr>
      <vt:lpstr>Blauwe persoonlijkheid</vt:lpstr>
      <vt:lpstr>Blauwe voeding</vt:lpstr>
      <vt:lpstr>Blauw in marketing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slide</dc:title>
  <dc:creator>Jos van der werff</dc:creator>
  <cp:lastModifiedBy>Thelma van der Werff</cp:lastModifiedBy>
  <cp:revision>569</cp:revision>
  <dcterms:created xsi:type="dcterms:W3CDTF">2011-03-24T22:59:10Z</dcterms:created>
  <dcterms:modified xsi:type="dcterms:W3CDTF">2019-05-22T02:55:03Z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CC module 1 - prototype</vt:lpwstr>
  </property>
  <property fmtid="{D5CDD505-2E9C-101B-9397-08002B2CF9AE}" pid="4" name="ArticulateGUID">
    <vt:lpwstr>EA87D2DD-B971-4854-8DA7-A84CEEA215AF</vt:lpwstr>
  </property>
  <property fmtid="{D5CDD505-2E9C-101B-9397-08002B2CF9AE}" pid="5" name="ArticulateProjectFull">
    <vt:lpwstr>C:\Users\Playtech\Documents\My Articulate Projects\CC module 1\Source files\PPT files\blue1.ppta</vt:lpwstr>
  </property>
</Properties>
</file>