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9" r:id="rId3"/>
    <p:sldId id="276" r:id="rId4"/>
    <p:sldId id="313" r:id="rId5"/>
    <p:sldId id="314" r:id="rId6"/>
    <p:sldId id="315" r:id="rId7"/>
    <p:sldId id="316" r:id="rId8"/>
    <p:sldId id="317" r:id="rId9"/>
    <p:sldId id="318" r:id="rId10"/>
    <p:sldId id="319" r:id="rId11"/>
    <p:sldId id="320" r:id="rId12"/>
    <p:sldId id="321" r:id="rId13"/>
    <p:sldId id="322" r:id="rId14"/>
    <p:sldId id="324"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s1rrYrlGH3htRQay+7WL7g==" hashData="t+LZN1o+dK+bkWegMj/Pfj15qIc="/>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73550" autoAdjust="0"/>
  </p:normalViewPr>
  <p:slideViewPr>
    <p:cSldViewPr>
      <p:cViewPr varScale="1">
        <p:scale>
          <a:sx n="70" d="100"/>
          <a:sy n="70" d="100"/>
        </p:scale>
        <p:origin x="2160" y="176"/>
      </p:cViewPr>
      <p:guideLst>
        <p:guide orient="horz" pos="2160"/>
        <p:guide pos="2880"/>
      </p:guideLst>
    </p:cSldViewPr>
  </p:slideViewPr>
  <p:outlineViewPr>
    <p:cViewPr>
      <p:scale>
        <a:sx n="33" d="100"/>
        <a:sy n="33" d="100"/>
      </p:scale>
      <p:origin x="0" y="14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2B4F7C-8AB6-42E4-A5A0-2B412FB036FA}" type="datetimeFigureOut">
              <a:rPr lang="en-US"/>
              <a:pPr>
                <a:defRPr/>
              </a:pPr>
              <a:t>5/22/19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0C2F2B-69A3-463B-9A19-41DDDAFC8932}" type="slidenum">
              <a:rPr lang="en-US"/>
              <a:pPr>
                <a:defRPr/>
              </a:pPr>
              <a:t>‹#›</a:t>
            </a:fld>
            <a:endParaRPr lang="en-US"/>
          </a:p>
        </p:txBody>
      </p:sp>
    </p:spTree>
    <p:extLst>
      <p:ext uri="{BB962C8B-B14F-4D97-AF65-F5344CB8AC3E}">
        <p14:creationId xmlns:p14="http://schemas.microsoft.com/office/powerpoint/2010/main" val="179825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D2E7F-B683-4BD8-821F-47BA4BCB6321}"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84971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b="0" dirty="0">
                <a:ea typeface="ＭＳ Ｐゴシック" pitchFamily="34" charset="-128"/>
              </a:rPr>
              <a:t>Te veel zwart kan iemand verhinderen om zijn eigen potentieel uit te dragen. Zwart</a:t>
            </a:r>
            <a:r>
              <a:rPr lang="en-NZ" b="0" baseline="0" dirty="0">
                <a:ea typeface="ＭＳ Ｐゴシック" pitchFamily="34" charset="-128"/>
              </a:rPr>
              <a:t> kan als een onkruid</a:t>
            </a:r>
            <a:r>
              <a:rPr lang="nl-NL" b="0" baseline="0" dirty="0">
                <a:ea typeface="ＭＳ Ｐゴシック" pitchFamily="34" charset="-128"/>
              </a:rPr>
              <a:t> </a:t>
            </a:r>
            <a:r>
              <a:rPr lang="en-NZ" b="0" baseline="0" dirty="0">
                <a:ea typeface="ＭＳ Ｐゴシック" pitchFamily="34" charset="-128"/>
              </a:rPr>
              <a:t>werken</a:t>
            </a:r>
            <a:r>
              <a:rPr lang="nl-NL" b="0" baseline="0" dirty="0">
                <a:ea typeface="ＭＳ Ｐゴシック" pitchFamily="34" charset="-128"/>
              </a:rPr>
              <a:t>: </a:t>
            </a:r>
            <a:r>
              <a:rPr lang="en-NZ" b="0" baseline="0" dirty="0">
                <a:ea typeface="ＭＳ Ｐゴシック" pitchFamily="34" charset="-128"/>
              </a:rPr>
              <a:t>het houdt alle groei tegen.</a:t>
            </a:r>
            <a:endParaRPr lang="en-AU" b="0" dirty="0">
              <a:ea typeface="ＭＳ Ｐゴシック" pitchFamily="34" charset="-128"/>
            </a:endParaRPr>
          </a:p>
          <a:p>
            <a:endParaRPr lang="en-AU" dirty="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4BABEF69-FF49-4AEB-949A-4B7742AB88D3}" type="slidenum">
              <a:rPr lang="en-US" smtClean="0">
                <a:cs typeface="Arial" charset="0"/>
              </a:rPr>
              <a:pPr/>
              <a:t>10</a:t>
            </a:fld>
            <a:endParaRPr lang="en-US">
              <a:cs typeface="Arial" charset="0"/>
            </a:endParaRPr>
          </a:p>
        </p:txBody>
      </p:sp>
    </p:spTree>
    <p:extLst>
      <p:ext uri="{BB962C8B-B14F-4D97-AF65-F5344CB8AC3E}">
        <p14:creationId xmlns:p14="http://schemas.microsoft.com/office/powerpoint/2010/main" val="204265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Herinner je </a:t>
            </a:r>
            <a:r>
              <a:rPr lang="nl-NL" dirty="0">
                <a:ea typeface="ＭＳ Ｐゴシック" pitchFamily="34" charset="-128"/>
              </a:rPr>
              <a:t>je </a:t>
            </a:r>
            <a:r>
              <a:rPr lang="en-NZ" dirty="0">
                <a:ea typeface="ＭＳ Ｐゴシック" pitchFamily="34" charset="-128"/>
              </a:rPr>
              <a:t>nog de sprookjes met prinsessen en ridders?</a:t>
            </a:r>
            <a:r>
              <a:rPr lang="en-NZ" baseline="0" dirty="0">
                <a:ea typeface="ＭＳ Ｐゴシック" pitchFamily="34" charset="-128"/>
              </a:rPr>
              <a:t> Er wa</a:t>
            </a:r>
            <a:r>
              <a:rPr lang="nl-NL" baseline="0" dirty="0">
                <a:ea typeface="ＭＳ Ｐゴシック" pitchFamily="34" charset="-128"/>
              </a:rPr>
              <a:t>s </a:t>
            </a:r>
            <a:r>
              <a:rPr lang="en-NZ" baseline="0" dirty="0">
                <a:ea typeface="ＭＳ Ｐゴシック" pitchFamily="34" charset="-128"/>
              </a:rPr>
              <a:t>vaak een witte ridder en een zwarte ridder. De zwarte ridder was altijd mysterieu</a:t>
            </a:r>
            <a:r>
              <a:rPr lang="nl-NL" baseline="0" dirty="0">
                <a:ea typeface="ＭＳ Ｐゴシック" pitchFamily="34" charset="-128"/>
              </a:rPr>
              <a:t>s</a:t>
            </a:r>
            <a:r>
              <a:rPr lang="en-NZ" baseline="0" dirty="0">
                <a:ea typeface="ＭＳ Ｐゴシック" pitchFamily="34" charset="-128"/>
              </a:rPr>
              <a:t>, je wist nooit wat er achter zijn masker school. Het gaf hem ook </a:t>
            </a:r>
            <a:r>
              <a:rPr lang="nl-NL" baseline="0" dirty="0">
                <a:ea typeface="ＭＳ Ｐゴシック" pitchFamily="34" charset="-128"/>
              </a:rPr>
              <a:t>het </a:t>
            </a:r>
            <a:r>
              <a:rPr lang="en-NZ" baseline="0" dirty="0">
                <a:ea typeface="ＭＳ Ｐゴシック" pitchFamily="34" charset="-128"/>
              </a:rPr>
              <a:t>aanzien en een uitstraling van autoriteit en macht.</a:t>
            </a:r>
            <a:endParaRPr lang="nl-NL" baseline="0" dirty="0">
              <a:ea typeface="ＭＳ Ｐゴシック" pitchFamily="34" charset="-128"/>
            </a:endParaRPr>
          </a:p>
          <a:p>
            <a:r>
              <a:rPr lang="nl-NL" baseline="0" dirty="0">
                <a:ea typeface="ＭＳ Ｐゴシック" pitchFamily="34" charset="-128"/>
              </a:rPr>
              <a:t>De witte ridder was eerlijk en kwam je met open vizier tegemoet.</a:t>
            </a:r>
            <a:endParaRPr lang="en-AU" dirty="0">
              <a:ea typeface="ＭＳ Ｐゴシック" pitchFamily="34" charset="-128"/>
            </a:endParaRPr>
          </a:p>
          <a:p>
            <a:endParaRPr lang="en-AU" dirty="0">
              <a:ea typeface="ＭＳ Ｐゴシック"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8A144A08-46C3-4C57-AA48-F7185E4FCF41}" type="slidenum">
              <a:rPr lang="en-US" smtClean="0">
                <a:cs typeface="Arial" charset="0"/>
              </a:rPr>
              <a:pPr/>
              <a:t>11</a:t>
            </a:fld>
            <a:endParaRPr lang="en-US">
              <a:cs typeface="Arial" charset="0"/>
            </a:endParaRPr>
          </a:p>
        </p:txBody>
      </p:sp>
    </p:spTree>
    <p:extLst>
      <p:ext uri="{BB962C8B-B14F-4D97-AF65-F5344CB8AC3E}">
        <p14:creationId xmlns:p14="http://schemas.microsoft.com/office/powerpoint/2010/main" val="122073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nl-NL" dirty="0">
                <a:ea typeface="ＭＳ Ｐゴシック" pitchFamily="34" charset="-128"/>
              </a:rPr>
              <a:t>Zwarte persoonlijkheden zijn wilskrachtig.</a:t>
            </a:r>
            <a:r>
              <a:rPr lang="nl-NL" baseline="0" dirty="0">
                <a:ea typeface="ＭＳ Ｐゴシック" pitchFamily="34" charset="-128"/>
              </a:rPr>
              <a:t> Zelfcontrole is erg belangrijk. Daarnaast</a:t>
            </a:r>
            <a:r>
              <a:rPr lang="nl-NL" dirty="0">
                <a:ea typeface="ＭＳ Ｐゴシック" pitchFamily="34" charset="-128"/>
              </a:rPr>
              <a:t> willen zij graag de</a:t>
            </a:r>
            <a:r>
              <a:rPr lang="nl-NL" baseline="0" dirty="0">
                <a:ea typeface="ＭＳ Ｐゴシック" pitchFamily="34" charset="-128"/>
              </a:rPr>
              <a:t> leiding en controle over anderen hebben.</a:t>
            </a:r>
          </a:p>
          <a:p>
            <a:r>
              <a:rPr lang="nl-NL" dirty="0">
                <a:ea typeface="ＭＳ Ｐゴシック" pitchFamily="34" charset="-128"/>
              </a:rPr>
              <a:t>Zij</a:t>
            </a:r>
            <a:r>
              <a:rPr lang="nl-NL" baseline="0" dirty="0">
                <a:ea typeface="ＭＳ Ｐゴシック" pitchFamily="34" charset="-128"/>
              </a:rPr>
              <a:t> zijn harde werkers en ze houden er van om problemen op te lossen.</a:t>
            </a:r>
          </a:p>
          <a:p>
            <a:r>
              <a:rPr lang="nl-NL" dirty="0">
                <a:ea typeface="ＭＳ Ｐゴシック" pitchFamily="34" charset="-128"/>
              </a:rPr>
              <a:t>Als</a:t>
            </a:r>
            <a:r>
              <a:rPr lang="nl-NL" baseline="0" dirty="0">
                <a:ea typeface="ＭＳ Ｐゴシック" pitchFamily="34" charset="-128"/>
              </a:rPr>
              <a:t> ze ergens aan beginnen, maken ze dit altijd af.</a:t>
            </a:r>
          </a:p>
          <a:p>
            <a:r>
              <a:rPr lang="nl-NL" baseline="0" dirty="0">
                <a:ea typeface="ＭＳ Ｐゴシック" pitchFamily="34" charset="-128"/>
              </a:rPr>
              <a:t>De emoties die ze voelen/ervaren houden ze voor zich. Gedachten en gevoelens worden niet met anderen gedeeld.</a:t>
            </a:r>
            <a:endParaRPr lang="nl-NL" dirty="0">
              <a:ea typeface="ＭＳ Ｐゴシック" pitchFamily="34" charset="-128"/>
            </a:endParaRPr>
          </a:p>
          <a:p>
            <a:r>
              <a:rPr lang="nl-NL" dirty="0">
                <a:ea typeface="ＭＳ Ｐゴシック" pitchFamily="34" charset="-128"/>
              </a:rPr>
              <a:t>Met</a:t>
            </a:r>
            <a:r>
              <a:rPr lang="nl-NL" baseline="0" dirty="0">
                <a:ea typeface="ＭＳ Ｐゴシック" pitchFamily="34" charset="-128"/>
              </a:rPr>
              <a:t> deze kleur kan je je in een groep mensen begeven, terwijl je een gevoel van mystiek, autoriteit, wijsheid en kracht laat zien.</a:t>
            </a:r>
            <a:endParaRPr lang="en-AU" dirty="0">
              <a:ea typeface="ＭＳ Ｐゴシック" pitchFamily="34" charset="-128"/>
            </a:endParaRPr>
          </a:p>
          <a:p>
            <a:endParaRPr lang="en-AU" dirty="0">
              <a:ea typeface="ＭＳ Ｐゴシック" pitchFamily="34" charset="-128"/>
            </a:endParaRPr>
          </a:p>
          <a:p>
            <a:endParaRPr lang="en-AU" dirty="0">
              <a:ea typeface="ＭＳ Ｐゴシック" pitchFamily="34"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AC83B317-82A7-4FFD-B420-EB776AB7DD9C}" type="slidenum">
              <a:rPr lang="en-US" smtClean="0">
                <a:cs typeface="Arial" charset="0"/>
              </a:rPr>
              <a:pPr/>
              <a:t>12</a:t>
            </a:fld>
            <a:endParaRPr lang="en-US">
              <a:cs typeface="Arial" charset="0"/>
            </a:endParaRPr>
          </a:p>
        </p:txBody>
      </p:sp>
    </p:spTree>
    <p:extLst>
      <p:ext uri="{BB962C8B-B14F-4D97-AF65-F5344CB8AC3E}">
        <p14:creationId xmlns:p14="http://schemas.microsoft.com/office/powerpoint/2010/main" val="198210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Zwarte uniformen worden vaak gebruikt in restaurants, uitvaartbedrijven en winkels.</a:t>
            </a:r>
            <a:r>
              <a:rPr lang="en-NZ" baseline="0" dirty="0">
                <a:ea typeface="ＭＳ Ｐゴシック" pitchFamily="34" charset="-128"/>
              </a:rPr>
              <a:t> Deze kleur houdt het personeel </a:t>
            </a:r>
            <a:r>
              <a:rPr lang="nl-NL" baseline="0" dirty="0">
                <a:ea typeface="ＭＳ Ｐゴシック" pitchFamily="34" charset="-128"/>
              </a:rPr>
              <a:t>op </a:t>
            </a:r>
            <a:r>
              <a:rPr lang="en-NZ" baseline="0" dirty="0">
                <a:ea typeface="ＭＳ Ｐゴシック" pitchFamily="34" charset="-128"/>
              </a:rPr>
              <a:t>de achtergrond</a:t>
            </a:r>
            <a:r>
              <a:rPr lang="nl-NL" baseline="0" dirty="0">
                <a:ea typeface="ＭＳ Ｐゴシック" pitchFamily="34" charset="-128"/>
              </a:rPr>
              <a:t>,</a:t>
            </a:r>
            <a:r>
              <a:rPr lang="en-NZ" baseline="0" dirty="0">
                <a:ea typeface="ＭＳ Ｐゴシック" pitchFamily="34" charset="-128"/>
              </a:rPr>
              <a:t> zodat de focus en aandacht</a:t>
            </a:r>
            <a:r>
              <a:rPr lang="nl-NL" baseline="0" dirty="0">
                <a:ea typeface="ＭＳ Ｐゴシック" pitchFamily="34" charset="-128"/>
              </a:rPr>
              <a:t> </a:t>
            </a:r>
            <a:r>
              <a:rPr lang="en-NZ" baseline="0" dirty="0">
                <a:ea typeface="ＭＳ Ｐゴシック" pitchFamily="34" charset="-128"/>
              </a:rPr>
              <a:t>naar het produkt en\of </a:t>
            </a:r>
            <a:r>
              <a:rPr lang="nl-NL" baseline="0" dirty="0">
                <a:ea typeface="ＭＳ Ｐゴシック" pitchFamily="34" charset="-128"/>
              </a:rPr>
              <a:t>de </a:t>
            </a:r>
            <a:r>
              <a:rPr lang="en-NZ" baseline="0" dirty="0">
                <a:ea typeface="ＭＳ Ｐゴシック" pitchFamily="34" charset="-128"/>
              </a:rPr>
              <a:t>service</a:t>
            </a:r>
            <a:r>
              <a:rPr lang="nl-NL" baseline="0" dirty="0">
                <a:ea typeface="ＭＳ Ｐゴシック" pitchFamily="34" charset="-128"/>
              </a:rPr>
              <a:t> gaat.</a:t>
            </a:r>
            <a:endParaRPr lang="en-NZ" baseline="0" dirty="0">
              <a:ea typeface="ＭＳ Ｐゴシック" pitchFamily="34" charset="-128"/>
            </a:endParaRPr>
          </a:p>
          <a:p>
            <a:endParaRPr lang="en-NZ" baseline="0" dirty="0">
              <a:ea typeface="ＭＳ Ｐゴシック" pitchFamily="34" charset="-128"/>
            </a:endParaRPr>
          </a:p>
          <a:p>
            <a:r>
              <a:rPr lang="en-NZ" baseline="0" dirty="0">
                <a:ea typeface="ＭＳ Ｐゴシック" pitchFamily="34" charset="-128"/>
              </a:rPr>
              <a:t>Zwart heeft ook een elegante en verfijnde uitstraling</a:t>
            </a:r>
            <a:r>
              <a:rPr lang="nl-NL" baseline="0" dirty="0">
                <a:ea typeface="ＭＳ Ｐゴシック" pitchFamily="34" charset="-128"/>
              </a:rPr>
              <a:t>, </a:t>
            </a:r>
            <a:r>
              <a:rPr lang="en-NZ" baseline="0" dirty="0">
                <a:ea typeface="ＭＳ Ｐゴシック" pitchFamily="34" charset="-128"/>
              </a:rPr>
              <a:t>zoals </a:t>
            </a:r>
            <a:r>
              <a:rPr lang="nl-NL" baseline="0" dirty="0">
                <a:ea typeface="ＭＳ Ｐゴシック" pitchFamily="34" charset="-128"/>
              </a:rPr>
              <a:t>bij een </a:t>
            </a:r>
            <a:r>
              <a:rPr lang="en-NZ" baseline="0" dirty="0">
                <a:ea typeface="ＭＳ Ｐゴシック" pitchFamily="34" charset="-128"/>
              </a:rPr>
              <a:t>zwarte smoking en</a:t>
            </a:r>
            <a:r>
              <a:rPr lang="nl-NL" baseline="0" dirty="0">
                <a:ea typeface="ＭＳ Ｐゴシック" pitchFamily="34" charset="-128"/>
              </a:rPr>
              <a:t> de</a:t>
            </a:r>
            <a:r>
              <a:rPr lang="en-NZ" baseline="0" dirty="0">
                <a:ea typeface="ＭＳ Ｐゴシック" pitchFamily="34" charset="-128"/>
              </a:rPr>
              <a:t> ‘little black dress’</a:t>
            </a:r>
            <a:r>
              <a:rPr lang="nl-NL" baseline="0" dirty="0">
                <a:ea typeface="ＭＳ Ｐゴシック" pitchFamily="34" charset="-128"/>
              </a:rPr>
              <a:t>.</a:t>
            </a:r>
            <a:endParaRPr lang="en-NZ" baseline="0" dirty="0">
              <a:ea typeface="ＭＳ Ｐゴシック" pitchFamily="34" charset="-128"/>
            </a:endParaRPr>
          </a:p>
          <a:p>
            <a:endParaRPr lang="en-NZ" baseline="0" dirty="0">
              <a:ea typeface="ＭＳ Ｐゴシック" pitchFamily="34" charset="-128"/>
            </a:endParaRPr>
          </a:p>
          <a:p>
            <a:r>
              <a:rPr lang="en-AU" dirty="0" err="1">
                <a:ea typeface="ＭＳ Ｐゴシック" pitchFamily="34" charset="-128"/>
              </a:rPr>
              <a:t>Zwart</a:t>
            </a:r>
            <a:r>
              <a:rPr lang="en-AU" dirty="0">
                <a:ea typeface="ＭＳ Ｐゴシック" pitchFamily="34" charset="-128"/>
              </a:rPr>
              <a:t> </a:t>
            </a:r>
            <a:r>
              <a:rPr lang="en-AU" dirty="0" err="1">
                <a:ea typeface="ＭＳ Ｐゴシック" pitchFamily="34" charset="-128"/>
              </a:rPr>
              <a:t>wordt</a:t>
            </a:r>
            <a:r>
              <a:rPr lang="en-AU" dirty="0">
                <a:ea typeface="ＭＳ Ｐゴシック" pitchFamily="34" charset="-128"/>
              </a:rPr>
              <a:t> </a:t>
            </a:r>
            <a:r>
              <a:rPr lang="en-AU" dirty="0" err="1">
                <a:ea typeface="ＭＳ Ｐゴシック" pitchFamily="34" charset="-128"/>
              </a:rPr>
              <a:t>gebruikt</a:t>
            </a:r>
            <a:r>
              <a:rPr lang="en-AU" dirty="0">
                <a:ea typeface="ＭＳ Ｐゴシック" pitchFamily="34" charset="-128"/>
              </a:rPr>
              <a:t> </a:t>
            </a:r>
            <a:r>
              <a:rPr lang="en-AU" dirty="0" err="1">
                <a:ea typeface="ＭＳ Ｐゴシック" pitchFamily="34" charset="-128"/>
              </a:rPr>
              <a:t>om</a:t>
            </a:r>
            <a:r>
              <a:rPr lang="en-AU" dirty="0">
                <a:ea typeface="ＭＳ Ｐゴシック" pitchFamily="34" charset="-128"/>
              </a:rPr>
              <a:t> </a:t>
            </a:r>
            <a:r>
              <a:rPr lang="en-AU" dirty="0" err="1">
                <a:ea typeface="ＭＳ Ｐゴシック" pitchFamily="34" charset="-128"/>
              </a:rPr>
              <a:t>dure</a:t>
            </a:r>
            <a:r>
              <a:rPr lang="en-AU" baseline="0" dirty="0">
                <a:ea typeface="ＭＳ Ｐゴシック" pitchFamily="34" charset="-128"/>
              </a:rPr>
              <a:t> </a:t>
            </a:r>
            <a:r>
              <a:rPr lang="en-AU" baseline="0" dirty="0" err="1">
                <a:ea typeface="ＭＳ Ｐゴシック" pitchFamily="34" charset="-128"/>
              </a:rPr>
              <a:t>produkten</a:t>
            </a:r>
            <a:r>
              <a:rPr lang="en-AU" baseline="0" dirty="0">
                <a:ea typeface="ＭＳ Ｐゴシック" pitchFamily="34" charset="-128"/>
              </a:rPr>
              <a:t> </a:t>
            </a:r>
            <a:r>
              <a:rPr lang="en-AU" baseline="0" dirty="0" err="1">
                <a:ea typeface="ＭＳ Ｐゴシック" pitchFamily="34" charset="-128"/>
              </a:rPr>
              <a:t>te</a:t>
            </a:r>
            <a:r>
              <a:rPr lang="en-AU" baseline="0" dirty="0">
                <a:ea typeface="ＭＳ Ｐゴシック" pitchFamily="34" charset="-128"/>
              </a:rPr>
              <a:t> </a:t>
            </a:r>
            <a:r>
              <a:rPr lang="en-AU" baseline="0" dirty="0" err="1">
                <a:ea typeface="ＭＳ Ｐゴシック" pitchFamily="34" charset="-128"/>
              </a:rPr>
              <a:t>promoten</a:t>
            </a:r>
            <a:r>
              <a:rPr lang="nl-NL" baseline="0" dirty="0">
                <a:ea typeface="ＭＳ Ｐゴシック" pitchFamily="34" charset="-128"/>
              </a:rPr>
              <a:t>,</a:t>
            </a:r>
            <a:r>
              <a:rPr lang="en-AU" baseline="0" dirty="0">
                <a:ea typeface="ＭＳ Ｐゴシック" pitchFamily="34" charset="-128"/>
              </a:rPr>
              <a:t> </a:t>
            </a:r>
            <a:r>
              <a:rPr lang="en-AU" baseline="0" dirty="0" err="1">
                <a:ea typeface="ＭＳ Ｐゴシック" pitchFamily="34" charset="-128"/>
              </a:rPr>
              <a:t>zoals</a:t>
            </a:r>
            <a:r>
              <a:rPr lang="en-AU" baseline="0" dirty="0">
                <a:ea typeface="ＭＳ Ｐゴシック" pitchFamily="34" charset="-128"/>
              </a:rPr>
              <a:t> </a:t>
            </a:r>
            <a:r>
              <a:rPr lang="en-AU" baseline="0" dirty="0" err="1">
                <a:ea typeface="ＭＳ Ｐゴシック" pitchFamily="34" charset="-128"/>
              </a:rPr>
              <a:t>zwart</a:t>
            </a:r>
            <a:r>
              <a:rPr lang="en-AU" baseline="0" dirty="0">
                <a:ea typeface="ＭＳ Ｐゴシック" pitchFamily="34" charset="-128"/>
              </a:rPr>
              <a:t> leer, </a:t>
            </a:r>
            <a:r>
              <a:rPr lang="en-AU" baseline="0" dirty="0" err="1">
                <a:ea typeface="ＭＳ Ｐゴシック" pitchFamily="34" charset="-128"/>
              </a:rPr>
              <a:t>zwart</a:t>
            </a:r>
            <a:r>
              <a:rPr lang="en-AU" baseline="0" dirty="0">
                <a:ea typeface="ＭＳ Ｐゴシック" pitchFamily="34" charset="-128"/>
              </a:rPr>
              <a:t> </a:t>
            </a:r>
            <a:r>
              <a:rPr lang="en-AU" baseline="0" dirty="0" err="1">
                <a:ea typeface="ＭＳ Ｐゴシック" pitchFamily="34" charset="-128"/>
              </a:rPr>
              <a:t>pak</a:t>
            </a:r>
            <a:r>
              <a:rPr lang="en-AU" baseline="0" dirty="0">
                <a:ea typeface="ＭＳ Ｐゴシック" pitchFamily="34" charset="-128"/>
              </a:rPr>
              <a:t>, </a:t>
            </a:r>
            <a:r>
              <a:rPr lang="en-AU" baseline="0" dirty="0" err="1">
                <a:ea typeface="ＭＳ Ｐゴシック" pitchFamily="34" charset="-128"/>
              </a:rPr>
              <a:t>zwarte</a:t>
            </a:r>
            <a:r>
              <a:rPr lang="en-AU" baseline="0" dirty="0">
                <a:ea typeface="ＭＳ Ｐゴシック" pitchFamily="34" charset="-128"/>
              </a:rPr>
              <a:t> </a:t>
            </a:r>
            <a:r>
              <a:rPr lang="en-AU" baseline="0" dirty="0" err="1">
                <a:ea typeface="ＭＳ Ｐゴシック" pitchFamily="34" charset="-128"/>
              </a:rPr>
              <a:t>boodschappentas</a:t>
            </a:r>
            <a:r>
              <a:rPr lang="en-AU" baseline="0" dirty="0">
                <a:ea typeface="ＭＳ Ｐゴシック" pitchFamily="34" charset="-128"/>
              </a:rPr>
              <a:t> van </a:t>
            </a:r>
            <a:r>
              <a:rPr lang="en-AU" baseline="0" dirty="0" err="1">
                <a:ea typeface="ＭＳ Ｐゴシック" pitchFamily="34" charset="-128"/>
              </a:rPr>
              <a:t>exclusieve</a:t>
            </a:r>
            <a:r>
              <a:rPr lang="en-AU" baseline="0" dirty="0">
                <a:ea typeface="ＭＳ Ｐゴシック" pitchFamily="34" charset="-128"/>
              </a:rPr>
              <a:t> </a:t>
            </a:r>
            <a:r>
              <a:rPr lang="en-AU" baseline="0" dirty="0" err="1">
                <a:ea typeface="ＭＳ Ｐゴシック" pitchFamily="34" charset="-128"/>
              </a:rPr>
              <a:t>winkels</a:t>
            </a:r>
            <a:r>
              <a:rPr lang="en-AU" baseline="0" dirty="0">
                <a:ea typeface="ＭＳ Ｐゴシック" pitchFamily="34" charset="-128"/>
              </a:rPr>
              <a:t>. Het </a:t>
            </a:r>
            <a:r>
              <a:rPr lang="en-AU" baseline="0" dirty="0" err="1">
                <a:ea typeface="ＭＳ Ｐゴシック" pitchFamily="34" charset="-128"/>
              </a:rPr>
              <a:t>wordt</a:t>
            </a:r>
            <a:r>
              <a:rPr lang="en-AU" baseline="0" dirty="0">
                <a:ea typeface="ＭＳ Ｐゴシック" pitchFamily="34" charset="-128"/>
              </a:rPr>
              <a:t> </a:t>
            </a:r>
            <a:r>
              <a:rPr lang="en-AU" baseline="0" dirty="0" err="1">
                <a:ea typeface="ＭＳ Ｐゴシック" pitchFamily="34" charset="-128"/>
              </a:rPr>
              <a:t>ook</a:t>
            </a:r>
            <a:r>
              <a:rPr lang="en-AU" baseline="0" dirty="0">
                <a:ea typeface="ＭＳ Ｐゴシック" pitchFamily="34" charset="-128"/>
              </a:rPr>
              <a:t> </a:t>
            </a:r>
            <a:r>
              <a:rPr lang="en-AU" baseline="0" dirty="0" err="1">
                <a:ea typeface="ＭＳ Ｐゴシック" pitchFamily="34" charset="-128"/>
              </a:rPr>
              <a:t>gebruikt</a:t>
            </a:r>
            <a:r>
              <a:rPr lang="en-AU" baseline="0" dirty="0">
                <a:ea typeface="ＭＳ Ｐゴシック" pitchFamily="34" charset="-128"/>
              </a:rPr>
              <a:t> </a:t>
            </a:r>
            <a:r>
              <a:rPr lang="en-AU" baseline="0" dirty="0" err="1">
                <a:ea typeface="ＭＳ Ｐゴシック" pitchFamily="34" charset="-128"/>
              </a:rPr>
              <a:t>om</a:t>
            </a:r>
            <a:r>
              <a:rPr lang="en-AU" baseline="0" dirty="0">
                <a:ea typeface="ＭＳ Ｐゴシック" pitchFamily="34" charset="-128"/>
              </a:rPr>
              <a:t> </a:t>
            </a:r>
            <a:r>
              <a:rPr lang="en-AU" baseline="0" dirty="0" err="1">
                <a:ea typeface="ＭＳ Ｐゴシック" pitchFamily="34" charset="-128"/>
              </a:rPr>
              <a:t>een</a:t>
            </a:r>
            <a:r>
              <a:rPr lang="en-AU" baseline="0" dirty="0">
                <a:ea typeface="ＭＳ Ｐゴシック" pitchFamily="34" charset="-128"/>
              </a:rPr>
              <a:t> </a:t>
            </a:r>
            <a:r>
              <a:rPr lang="en-AU" baseline="0" dirty="0" err="1">
                <a:ea typeface="ＭＳ Ｐゴシック" pitchFamily="34" charset="-128"/>
              </a:rPr>
              <a:t>dure</a:t>
            </a:r>
            <a:r>
              <a:rPr lang="en-AU" baseline="0" dirty="0">
                <a:ea typeface="ＭＳ Ｐゴシック" pitchFamily="34" charset="-128"/>
              </a:rPr>
              <a:t> </a:t>
            </a:r>
            <a:r>
              <a:rPr lang="en-AU" baseline="0" dirty="0" err="1">
                <a:ea typeface="ＭＳ Ｐゴシック" pitchFamily="34" charset="-128"/>
              </a:rPr>
              <a:t>uitstraling</a:t>
            </a:r>
            <a:r>
              <a:rPr lang="en-AU" baseline="0" dirty="0">
                <a:ea typeface="ＭＳ Ｐゴシック" pitchFamily="34" charset="-128"/>
              </a:rPr>
              <a:t> </a:t>
            </a:r>
            <a:r>
              <a:rPr lang="en-AU" baseline="0" dirty="0" err="1">
                <a:ea typeface="ＭＳ Ｐゴシック" pitchFamily="34" charset="-128"/>
              </a:rPr>
              <a:t>te</a:t>
            </a:r>
            <a:r>
              <a:rPr lang="en-AU" baseline="0" dirty="0">
                <a:ea typeface="ＭＳ Ｐゴシック" pitchFamily="34" charset="-128"/>
              </a:rPr>
              <a:t> </a:t>
            </a:r>
            <a:r>
              <a:rPr lang="en-AU" baseline="0" dirty="0" err="1">
                <a:ea typeface="ＭＳ Ｐゴシック" pitchFamily="34" charset="-128"/>
              </a:rPr>
              <a:t>geven</a:t>
            </a:r>
            <a:r>
              <a:rPr lang="en-AU" baseline="0" dirty="0">
                <a:ea typeface="ＭＳ Ｐゴシック" pitchFamily="34" charset="-128"/>
              </a:rPr>
              <a:t> </a:t>
            </a:r>
            <a:r>
              <a:rPr lang="en-AU" baseline="0" dirty="0" err="1">
                <a:ea typeface="ＭＳ Ｐゴシック" pitchFamily="34" charset="-128"/>
              </a:rPr>
              <a:t>zoals</a:t>
            </a:r>
            <a:r>
              <a:rPr lang="en-AU" baseline="0" dirty="0">
                <a:ea typeface="ＭＳ Ｐゴシック" pitchFamily="34" charset="-128"/>
              </a:rPr>
              <a:t> in </a:t>
            </a:r>
            <a:r>
              <a:rPr lang="en-AU" baseline="0" dirty="0" err="1">
                <a:ea typeface="ＭＳ Ｐゴシック" pitchFamily="34" charset="-128"/>
              </a:rPr>
              <a:t>voeding</a:t>
            </a:r>
            <a:r>
              <a:rPr lang="nl-NL" baseline="0" dirty="0">
                <a:ea typeface="ＭＳ Ｐゴシック" pitchFamily="34" charset="-128"/>
              </a:rPr>
              <a:t>, </a:t>
            </a:r>
            <a:r>
              <a:rPr lang="en-AU" baseline="0" dirty="0" err="1">
                <a:ea typeface="ＭＳ Ｐゴシック" pitchFamily="34" charset="-128"/>
              </a:rPr>
              <a:t>waar</a:t>
            </a:r>
            <a:r>
              <a:rPr lang="en-AU" baseline="0" dirty="0">
                <a:ea typeface="ＭＳ Ｐゴシック" pitchFamily="34" charset="-128"/>
              </a:rPr>
              <a:t> het dan ‘gourmet’ </a:t>
            </a:r>
            <a:r>
              <a:rPr lang="en-AU" baseline="0" dirty="0" err="1">
                <a:ea typeface="ＭＳ Ｐゴシック" pitchFamily="34" charset="-128"/>
              </a:rPr>
              <a:t>voeding</a:t>
            </a:r>
            <a:r>
              <a:rPr lang="en-AU" baseline="0" dirty="0">
                <a:ea typeface="ＭＳ Ｐゴシック" pitchFamily="34" charset="-128"/>
              </a:rPr>
              <a:t> </a:t>
            </a:r>
            <a:r>
              <a:rPr lang="en-AU" baseline="0" dirty="0" err="1">
                <a:ea typeface="ＭＳ Ｐゴシック" pitchFamily="34" charset="-128"/>
              </a:rPr>
              <a:t>wordt</a:t>
            </a:r>
            <a:r>
              <a:rPr lang="en-AU" baseline="0" dirty="0">
                <a:ea typeface="ＭＳ Ｐゴシック" pitchFamily="34" charset="-128"/>
              </a:rPr>
              <a:t> of </a:t>
            </a:r>
            <a:r>
              <a:rPr lang="en-AU" baseline="0" dirty="0" err="1">
                <a:ea typeface="ＭＳ Ｐゴシック" pitchFamily="34" charset="-128"/>
              </a:rPr>
              <a:t>exclusiviteit</a:t>
            </a:r>
            <a:r>
              <a:rPr lang="en-AU" baseline="0" dirty="0">
                <a:ea typeface="ＭＳ Ｐゴシック" pitchFamily="34" charset="-128"/>
              </a:rPr>
              <a:t> </a:t>
            </a:r>
            <a:r>
              <a:rPr lang="en-AU" baseline="0" dirty="0" err="1">
                <a:ea typeface="ＭＳ Ｐゴシック" pitchFamily="34" charset="-128"/>
              </a:rPr>
              <a:t>heeft</a:t>
            </a:r>
            <a:r>
              <a:rPr lang="en-AU" baseline="0" dirty="0">
                <a:ea typeface="ＭＳ Ｐゴシック" pitchFamily="34" charset="-128"/>
              </a:rPr>
              <a:t>.</a:t>
            </a:r>
          </a:p>
          <a:p>
            <a:endParaRPr lang="en-AU" baseline="0" dirty="0">
              <a:ea typeface="ＭＳ Ｐゴシック" pitchFamily="34" charset="-128"/>
            </a:endParaRPr>
          </a:p>
          <a:p>
            <a:r>
              <a:rPr lang="en-AU" baseline="0" dirty="0" err="1">
                <a:ea typeface="ＭＳ Ｐゴシック" pitchFamily="34" charset="-128"/>
              </a:rPr>
              <a:t>Zwart</a:t>
            </a:r>
            <a:r>
              <a:rPr lang="en-AU" baseline="0" dirty="0">
                <a:ea typeface="ＭＳ Ｐゴシック" pitchFamily="34" charset="-128"/>
              </a:rPr>
              <a:t> is </a:t>
            </a:r>
            <a:r>
              <a:rPr lang="en-AU" baseline="0" dirty="0" err="1">
                <a:ea typeface="ＭＳ Ｐゴシック" pitchFamily="34" charset="-128"/>
              </a:rPr>
              <a:t>ook</a:t>
            </a:r>
            <a:r>
              <a:rPr lang="en-AU" baseline="0" dirty="0">
                <a:ea typeface="ＭＳ Ｐゴシック" pitchFamily="34" charset="-128"/>
              </a:rPr>
              <a:t> de </a:t>
            </a:r>
            <a:r>
              <a:rPr lang="en-AU" baseline="0" dirty="0" err="1">
                <a:ea typeface="ＭＳ Ｐゴシック" pitchFamily="34" charset="-128"/>
              </a:rPr>
              <a:t>kleur</a:t>
            </a:r>
            <a:r>
              <a:rPr lang="en-AU" baseline="0" dirty="0">
                <a:ea typeface="ＭＳ Ｐゴシック" pitchFamily="34" charset="-128"/>
              </a:rPr>
              <a:t> van </a:t>
            </a:r>
            <a:r>
              <a:rPr lang="en-AU" baseline="0" dirty="0" err="1">
                <a:ea typeface="ＭＳ Ｐゴシック" pitchFamily="34" charset="-128"/>
              </a:rPr>
              <a:t>kracht</a:t>
            </a:r>
            <a:r>
              <a:rPr lang="en-AU" baseline="0" dirty="0">
                <a:ea typeface="ＭＳ Ｐゴシック" pitchFamily="34" charset="-128"/>
              </a:rPr>
              <a:t>, </a:t>
            </a:r>
            <a:r>
              <a:rPr lang="en-AU" baseline="0" dirty="0" err="1">
                <a:ea typeface="ＭＳ Ｐゴシック" pitchFamily="34" charset="-128"/>
              </a:rPr>
              <a:t>macht</a:t>
            </a:r>
            <a:r>
              <a:rPr lang="en-AU" baseline="0" dirty="0">
                <a:ea typeface="ＭＳ Ｐゴシック" pitchFamily="34" charset="-128"/>
              </a:rPr>
              <a:t> en </a:t>
            </a:r>
            <a:r>
              <a:rPr lang="en-AU" baseline="0" dirty="0" err="1">
                <a:ea typeface="ＭＳ Ｐゴシック" pitchFamily="34" charset="-128"/>
              </a:rPr>
              <a:t>mannelijkheid</a:t>
            </a:r>
            <a:r>
              <a:rPr lang="en-AU" baseline="0" dirty="0">
                <a:ea typeface="ＭＳ Ｐゴシック" pitchFamily="34" charset="-128"/>
              </a:rPr>
              <a:t>. Het is </a:t>
            </a:r>
            <a:r>
              <a:rPr lang="en-AU" baseline="0" dirty="0" err="1">
                <a:ea typeface="ＭＳ Ｐゴシック" pitchFamily="34" charset="-128"/>
              </a:rPr>
              <a:t>serieus</a:t>
            </a:r>
            <a:r>
              <a:rPr lang="en-AU" baseline="0" dirty="0">
                <a:ea typeface="ＭＳ Ｐゴシック" pitchFamily="34" charset="-128"/>
              </a:rPr>
              <a:t>, </a:t>
            </a:r>
            <a:r>
              <a:rPr lang="en-AU" baseline="0" dirty="0" err="1">
                <a:ea typeface="ＭＳ Ｐゴシック" pitchFamily="34" charset="-128"/>
              </a:rPr>
              <a:t>gewaagd</a:t>
            </a:r>
            <a:r>
              <a:rPr lang="en-AU" baseline="0" dirty="0">
                <a:ea typeface="ＭＳ Ｐゴシック" pitchFamily="34" charset="-128"/>
              </a:rPr>
              <a:t> en </a:t>
            </a:r>
            <a:r>
              <a:rPr lang="en-AU" baseline="0" dirty="0" err="1">
                <a:ea typeface="ＭＳ Ｐゴシック" pitchFamily="34" charset="-128"/>
              </a:rPr>
              <a:t>sterk</a:t>
            </a:r>
            <a:r>
              <a:rPr lang="en-AU" baseline="0" dirty="0">
                <a:ea typeface="ＭＳ Ｐゴシック" pitchFamily="34" charset="-128"/>
              </a:rPr>
              <a:t>. </a:t>
            </a:r>
            <a:r>
              <a:rPr lang="en-AU" baseline="0" dirty="0" err="1">
                <a:ea typeface="ＭＳ Ｐゴシック" pitchFamily="34" charset="-128"/>
              </a:rPr>
              <a:t>Rijke</a:t>
            </a:r>
            <a:r>
              <a:rPr lang="en-AU" baseline="0" dirty="0">
                <a:ea typeface="ＭＳ Ｐゴシック" pitchFamily="34" charset="-128"/>
              </a:rPr>
              <a:t> </a:t>
            </a:r>
            <a:r>
              <a:rPr lang="en-AU" baseline="0" dirty="0" err="1">
                <a:ea typeface="ＭＳ Ｐゴシック" pitchFamily="34" charset="-128"/>
              </a:rPr>
              <a:t>mensen</a:t>
            </a:r>
            <a:r>
              <a:rPr lang="en-AU" baseline="0" dirty="0">
                <a:ea typeface="ＭＳ Ｐゴシック" pitchFamily="34" charset="-128"/>
              </a:rPr>
              <a:t> met </a:t>
            </a:r>
            <a:r>
              <a:rPr lang="en-AU" baseline="0" dirty="0" err="1">
                <a:ea typeface="ＭＳ Ｐゴシック" pitchFamily="34" charset="-128"/>
              </a:rPr>
              <a:t>een</a:t>
            </a:r>
            <a:r>
              <a:rPr lang="en-AU" baseline="0" dirty="0">
                <a:ea typeface="ＭＳ Ｐゴシック" pitchFamily="34" charset="-128"/>
              </a:rPr>
              <a:t> </a:t>
            </a:r>
            <a:r>
              <a:rPr lang="en-AU" baseline="0" dirty="0" err="1">
                <a:ea typeface="ＭＳ Ｐゴシック" pitchFamily="34" charset="-128"/>
              </a:rPr>
              <a:t>exclusieve</a:t>
            </a:r>
            <a:r>
              <a:rPr lang="en-AU" baseline="0" dirty="0">
                <a:ea typeface="ＭＳ Ｐゴシック" pitchFamily="34" charset="-128"/>
              </a:rPr>
              <a:t> en </a:t>
            </a:r>
            <a:r>
              <a:rPr lang="en-AU" baseline="0" dirty="0" err="1">
                <a:ea typeface="ＭＳ Ｐゴシック" pitchFamily="34" charset="-128"/>
              </a:rPr>
              <a:t>prestigieuze</a:t>
            </a:r>
            <a:r>
              <a:rPr lang="en-AU" baseline="0" dirty="0">
                <a:ea typeface="ＭＳ Ｐゴシック" pitchFamily="34" charset="-128"/>
              </a:rPr>
              <a:t> </a:t>
            </a:r>
            <a:r>
              <a:rPr lang="nl-NL" baseline="0" dirty="0">
                <a:ea typeface="ＭＳ Ｐゴシック" pitchFamily="34" charset="-128"/>
              </a:rPr>
              <a:t>levensstijl</a:t>
            </a:r>
            <a:r>
              <a:rPr lang="en-AU" baseline="0" dirty="0">
                <a:ea typeface="ＭＳ Ｐゴシック" pitchFamily="34" charset="-128"/>
              </a:rPr>
              <a:t> </a:t>
            </a:r>
            <a:r>
              <a:rPr lang="en-AU" baseline="0" dirty="0" err="1">
                <a:ea typeface="ＭＳ Ｐゴシック" pitchFamily="34" charset="-128"/>
              </a:rPr>
              <a:t>kiezen</a:t>
            </a:r>
            <a:r>
              <a:rPr lang="en-AU" baseline="0" dirty="0">
                <a:ea typeface="ＭＳ Ｐゴシック" pitchFamily="34" charset="-128"/>
              </a:rPr>
              <a:t> </a:t>
            </a:r>
            <a:r>
              <a:rPr lang="en-AU" baseline="0" dirty="0" err="1">
                <a:ea typeface="ＭＳ Ｐゴシック" pitchFamily="34" charset="-128"/>
              </a:rPr>
              <a:t>vaak</a:t>
            </a:r>
            <a:r>
              <a:rPr lang="en-AU" baseline="0" dirty="0">
                <a:ea typeface="ＭＳ Ｐゴシック" pitchFamily="34" charset="-128"/>
              </a:rPr>
              <a:t> voor </a:t>
            </a:r>
            <a:r>
              <a:rPr lang="en-AU" baseline="0" dirty="0" err="1">
                <a:ea typeface="ＭＳ Ｐゴシック" pitchFamily="34" charset="-128"/>
              </a:rPr>
              <a:t>zwarte</a:t>
            </a:r>
            <a:r>
              <a:rPr lang="en-AU" baseline="0" dirty="0">
                <a:ea typeface="ＭＳ Ｐゴシック" pitchFamily="34" charset="-128"/>
              </a:rPr>
              <a:t> auto’s of </a:t>
            </a:r>
            <a:r>
              <a:rPr lang="en-AU" baseline="0" dirty="0" err="1">
                <a:ea typeface="ＭＳ Ｐゴシック" pitchFamily="34" charset="-128"/>
              </a:rPr>
              <a:t>zwarte</a:t>
            </a:r>
            <a:r>
              <a:rPr lang="en-AU" baseline="0" dirty="0">
                <a:ea typeface="ＭＳ Ｐゴシック" pitchFamily="34" charset="-128"/>
              </a:rPr>
              <a:t> </a:t>
            </a:r>
            <a:r>
              <a:rPr lang="en-AU" baseline="0" dirty="0" err="1">
                <a:ea typeface="ＭＳ Ｐゴシック" pitchFamily="34" charset="-128"/>
              </a:rPr>
              <a:t>produkten</a:t>
            </a:r>
            <a:r>
              <a:rPr lang="en-AU" baseline="0" dirty="0">
                <a:ea typeface="ＭＳ Ｐゴシック" pitchFamily="34" charset="-128"/>
              </a:rPr>
              <a:t> </a:t>
            </a:r>
            <a:r>
              <a:rPr lang="en-AU" baseline="0" dirty="0" err="1">
                <a:ea typeface="ＭＳ Ｐゴシック" pitchFamily="34" charset="-128"/>
              </a:rPr>
              <a:t>om</a:t>
            </a:r>
            <a:r>
              <a:rPr lang="en-AU" baseline="0" dirty="0">
                <a:ea typeface="ＭＳ Ｐゴシック" pitchFamily="34" charset="-128"/>
              </a:rPr>
              <a:t> hun imago </a:t>
            </a:r>
            <a:r>
              <a:rPr lang="nl-NL" baseline="0" dirty="0">
                <a:ea typeface="ＭＳ Ｐゴシック" pitchFamily="34" charset="-128"/>
              </a:rPr>
              <a:t>te benadrukken.</a:t>
            </a:r>
            <a:endParaRPr lang="en-AU" dirty="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1EBB1AC8-A841-4B9A-B089-43DC56AD9C5E}" type="slidenum">
              <a:rPr lang="en-US" smtClean="0">
                <a:cs typeface="Arial" charset="0"/>
              </a:rPr>
              <a:pPr/>
              <a:t>13</a:t>
            </a:fld>
            <a:endParaRPr lang="en-US">
              <a:cs typeface="Arial" charset="0"/>
            </a:endParaRPr>
          </a:p>
        </p:txBody>
      </p:sp>
    </p:spTree>
    <p:extLst>
      <p:ext uri="{BB962C8B-B14F-4D97-AF65-F5344CB8AC3E}">
        <p14:creationId xmlns:p14="http://schemas.microsoft.com/office/powerpoint/2010/main" val="139688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nl-NL" dirty="0">
                <a:ea typeface="ＭＳ Ｐゴシック" pitchFamily="34" charset="-128"/>
              </a:rPr>
              <a:t>Visualiseer</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ridder met </a:t>
            </a:r>
            <a:r>
              <a:rPr lang="en-US" baseline="0" dirty="0" err="1">
                <a:ea typeface="ＭＳ Ｐゴシック" pitchFamily="34" charset="-128"/>
              </a:rPr>
              <a:t>zwarte</a:t>
            </a:r>
            <a:r>
              <a:rPr lang="en-US" baseline="0" dirty="0">
                <a:ea typeface="ＭＳ Ｐゴシック" pitchFamily="34" charset="-128"/>
              </a:rPr>
              <a:t> </a:t>
            </a:r>
            <a:r>
              <a:rPr lang="en-US" baseline="0" dirty="0" err="1">
                <a:ea typeface="ＭＳ Ｐゴシック" pitchFamily="34" charset="-128"/>
              </a:rPr>
              <a:t>uitrusting</a:t>
            </a:r>
            <a:r>
              <a:rPr lang="en-US" baseline="0" dirty="0">
                <a:ea typeface="ＭＳ Ｐゴシック" pitchFamily="34" charset="-128"/>
              </a:rPr>
              <a:t> op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zwart</a:t>
            </a:r>
            <a:r>
              <a:rPr lang="en-US" baseline="0" dirty="0">
                <a:ea typeface="ＭＳ Ｐゴシック" pitchFamily="34" charset="-128"/>
              </a:rPr>
              <a:t> </a:t>
            </a:r>
            <a:r>
              <a:rPr lang="en-US" baseline="0" dirty="0" err="1">
                <a:ea typeface="ＭＳ Ｐゴシック" pitchFamily="34" charset="-128"/>
              </a:rPr>
              <a:t>paard</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draagt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masker en </a:t>
            </a:r>
            <a:r>
              <a:rPr lang="en-US" baseline="0" dirty="0" err="1">
                <a:ea typeface="ＭＳ Ｐゴシック" pitchFamily="34" charset="-128"/>
              </a:rPr>
              <a:t>houdt</a:t>
            </a:r>
            <a:r>
              <a:rPr lang="en-US" baseline="0" dirty="0">
                <a:ea typeface="ＭＳ Ｐゴシック" pitchFamily="34" charset="-128"/>
              </a:rPr>
              <a:t> de </a:t>
            </a:r>
            <a:r>
              <a:rPr lang="en-US" baseline="0" dirty="0" err="1">
                <a:ea typeface="ＭＳ Ｐゴシック" pitchFamily="34" charset="-128"/>
              </a:rPr>
              <a:t>teugels</a:t>
            </a:r>
            <a:r>
              <a:rPr lang="en-US" baseline="0" dirty="0">
                <a:ea typeface="ＭＳ Ｐゴシック" pitchFamily="34" charset="-128"/>
              </a:rPr>
              <a:t> van </a:t>
            </a:r>
            <a:r>
              <a:rPr lang="en-US" baseline="0" dirty="0" err="1">
                <a:ea typeface="ＭＳ Ｐゴシック" pitchFamily="34" charset="-128"/>
              </a:rPr>
              <a:t>zijn</a:t>
            </a:r>
            <a:r>
              <a:rPr lang="en-US" baseline="0" dirty="0">
                <a:ea typeface="ＭＳ Ｐゴシック" pitchFamily="34" charset="-128"/>
              </a:rPr>
              <a:t> </a:t>
            </a:r>
            <a:r>
              <a:rPr lang="en-US" baseline="0" dirty="0" err="1">
                <a:ea typeface="ＭＳ Ｐゴシック" pitchFamily="34" charset="-128"/>
              </a:rPr>
              <a:t>paard</a:t>
            </a:r>
            <a:r>
              <a:rPr lang="en-US" baseline="0" dirty="0">
                <a:ea typeface="ＭＳ Ｐゴシック" pitchFamily="34" charset="-128"/>
              </a:rPr>
              <a:t> in </a:t>
            </a:r>
            <a:r>
              <a:rPr lang="en-US" baseline="0" dirty="0" err="1">
                <a:ea typeface="ＭＳ Ｐゴシック" pitchFamily="34" charset="-128"/>
              </a:rPr>
              <a:t>zijn</a:t>
            </a:r>
            <a:r>
              <a:rPr lang="en-US" baseline="0" dirty="0">
                <a:ea typeface="ＭＳ Ｐゴシック" pitchFamily="34" charset="-128"/>
              </a:rPr>
              <a:t> </a:t>
            </a:r>
            <a:r>
              <a:rPr lang="en-US" baseline="0" dirty="0" err="1">
                <a:ea typeface="ＭＳ Ｐゴシック" pitchFamily="34" charset="-128"/>
              </a:rPr>
              <a:t>handen</a:t>
            </a:r>
            <a:r>
              <a:rPr lang="nl-NL" baseline="0" dirty="0">
                <a:ea typeface="ＭＳ Ｐゴシック" pitchFamily="34" charset="-128"/>
              </a:rPr>
              <a:t>.</a:t>
            </a:r>
            <a:endParaRPr lang="en-US" dirty="0">
              <a:ea typeface="ＭＳ Ｐゴシック" pitchFamily="3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216D0C19-C5C4-43A5-A8DB-EE53F57AD898}" type="slidenum">
              <a:rPr lang="en-US" smtClean="0">
                <a:cs typeface="Arial" charset="0"/>
              </a:rPr>
              <a:pPr/>
              <a:t>14</a:t>
            </a:fld>
            <a:endParaRPr lang="en-US">
              <a:cs typeface="Arial" charset="0"/>
            </a:endParaRPr>
          </a:p>
        </p:txBody>
      </p:sp>
    </p:spTree>
    <p:extLst>
      <p:ext uri="{BB962C8B-B14F-4D97-AF65-F5344CB8AC3E}">
        <p14:creationId xmlns:p14="http://schemas.microsoft.com/office/powerpoint/2010/main" val="122026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dirty="0" err="1">
                <a:ea typeface="Times New Roman" pitchFamily="18" charset="0"/>
                <a:cs typeface="Calibri" pitchFamily="34" charset="0"/>
              </a:rPr>
              <a:t>Laat</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cursisten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hun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meditatie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opschrijven</a:t>
            </a:r>
            <a:r>
              <a:rPr lang="en-US" baseline="0" dirty="0">
                <a:ea typeface="Times New Roman" pitchFamily="18" charset="0"/>
                <a:cs typeface="Calibri" pitchFamily="34" charset="0"/>
              </a:rPr>
              <a:t>.</a:t>
            </a:r>
          </a:p>
          <a:p>
            <a:pPr eaLnBrk="1" hangingPunct="1">
              <a:lnSpc>
                <a:spcPct val="115000"/>
              </a:lnSpc>
              <a:spcBef>
                <a:spcPct val="0"/>
              </a:spcBef>
            </a:pPr>
            <a:r>
              <a:rPr lang="en-US" baseline="0" dirty="0" err="1">
                <a:ea typeface="Times New Roman" pitchFamily="18" charset="0"/>
                <a:cs typeface="Calibri" pitchFamily="34" charset="0"/>
              </a:rPr>
              <a:t>Tevens</a:t>
            </a:r>
            <a:r>
              <a:rPr lang="en-US" baseline="0" dirty="0">
                <a:ea typeface="Times New Roman" pitchFamily="18" charset="0"/>
                <a:cs typeface="Calibri" pitchFamily="34" charset="0"/>
              </a:rPr>
              <a:t> k</a:t>
            </a:r>
            <a:r>
              <a:rPr lang="nl-NL" baseline="0" dirty="0">
                <a:ea typeface="Times New Roman" pitchFamily="18" charset="0"/>
                <a:cs typeface="Calibri" pitchFamily="34" charset="0"/>
              </a:rPr>
              <a:t>an je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vragen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om</a:t>
            </a:r>
            <a:r>
              <a:rPr lang="en-US" baseline="0" dirty="0">
                <a:ea typeface="Times New Roman" pitchFamily="18" charset="0"/>
                <a:cs typeface="Calibri" pitchFamily="34" charset="0"/>
              </a:rPr>
              <a:t> op </a:t>
            </a:r>
            <a:r>
              <a:rPr lang="en-US" baseline="0" dirty="0" err="1">
                <a:ea typeface="Times New Roman" pitchFamily="18" charset="0"/>
                <a:cs typeface="Calibri" pitchFamily="34" charset="0"/>
              </a:rPr>
              <a:t>te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schrijven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a:t>
            </a:r>
            <a:r>
              <a:rPr lang="en-US" baseline="0" dirty="0" err="1">
                <a:ea typeface="Times New Roman" pitchFamily="18" charset="0"/>
                <a:cs typeface="Calibri" pitchFamily="34" charset="0"/>
              </a:rPr>
              <a:t>relateren</a:t>
            </a:r>
            <a:r>
              <a:rPr lang="en-US" baseline="0" dirty="0">
                <a:ea typeface="Times New Roman" pitchFamily="18" charset="0"/>
                <a:cs typeface="Calibri" pitchFamily="34" charset="0"/>
              </a:rPr>
              <a:t> of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hun </a:t>
            </a:r>
            <a:r>
              <a:rPr lang="nl-NL" baseline="0" dirty="0">
                <a:ea typeface="Times New Roman" pitchFamily="18" charset="0"/>
                <a:cs typeface="Calibri" pitchFamily="34" charset="0"/>
              </a:rPr>
              <a:t>doet </a:t>
            </a:r>
            <a:r>
              <a:rPr lang="en-US" baseline="0" dirty="0">
                <a:ea typeface="Times New Roman" pitchFamily="18" charset="0"/>
                <a:cs typeface="Calibri" pitchFamily="34" charset="0"/>
              </a:rPr>
              <a:t>denken.</a:t>
            </a:r>
          </a:p>
          <a:p>
            <a:pPr eaLnBrk="1" hangingPunct="1">
              <a:lnSpc>
                <a:spcPct val="115000"/>
              </a:lnSpc>
              <a:spcBef>
                <a:spcPct val="0"/>
              </a:spcBef>
            </a:pPr>
            <a:endParaRPr lang="en-US" baseline="0" dirty="0">
              <a:ea typeface="Times New Roman" pitchFamily="18" charset="0"/>
              <a:cs typeface="Calibri" pitchFamily="34" charset="0"/>
            </a:endParaRPr>
          </a:p>
          <a:p>
            <a:pPr eaLnBrk="1" hangingPunct="1">
              <a:lnSpc>
                <a:spcPct val="115000"/>
              </a:lnSpc>
              <a:spcBef>
                <a:spcPct val="0"/>
              </a:spcBef>
            </a:pPr>
            <a:r>
              <a:rPr lang="en-US" baseline="0" dirty="0" err="1">
                <a:ea typeface="Times New Roman" pitchFamily="18" charset="0"/>
                <a:cs typeface="Calibri" pitchFamily="34" charset="0"/>
              </a:rPr>
              <a:t>Indien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gewenst</a:t>
            </a:r>
            <a:r>
              <a:rPr lang="en-US" baseline="0" dirty="0">
                <a:ea typeface="Times New Roman" pitchFamily="18" charset="0"/>
                <a:cs typeface="Calibri" pitchFamily="34" charset="0"/>
              </a:rPr>
              <a:t> </a:t>
            </a:r>
            <a:r>
              <a:rPr lang="nl-NL" baseline="0" dirty="0">
                <a:ea typeface="Times New Roman" pitchFamily="18" charset="0"/>
                <a:cs typeface="Calibri" pitchFamily="34" charset="0"/>
              </a:rPr>
              <a:t>kunnen</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meditaties</a:t>
            </a:r>
            <a:r>
              <a:rPr lang="en-US" baseline="0" dirty="0">
                <a:ea typeface="Times New Roman" pitchFamily="18" charset="0"/>
                <a:cs typeface="Calibri" pitchFamily="34" charset="0"/>
              </a:rPr>
              <a:t> met </a:t>
            </a:r>
            <a:r>
              <a:rPr lang="en-US" baseline="0" dirty="0" err="1">
                <a:ea typeface="Times New Roman" pitchFamily="18" charset="0"/>
                <a:cs typeface="Calibri" pitchFamily="34" charset="0"/>
              </a:rPr>
              <a:t>elkaar</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gedeeld</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worden</a:t>
            </a:r>
            <a:r>
              <a:rPr lang="en-US" baseline="0" dirty="0">
                <a:ea typeface="Times New Roman" pitchFamily="18" charset="0"/>
                <a:cs typeface="Calibri" pitchFamily="34" charset="0"/>
              </a:rPr>
              <a:t>.</a:t>
            </a:r>
            <a:endParaRPr lang="en-US" dirty="0">
              <a:ea typeface="Times New Roman" pitchFamily="18" charset="0"/>
              <a:cs typeface="Calibri" pitchFamily="34" charset="0"/>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FD0C4-5AA3-477C-A5EA-144BC569D488}"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46002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ECCC8-F461-4F09-BA81-DECCD2165F51}"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65620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Zwart is een</a:t>
            </a:r>
            <a:r>
              <a:rPr lang="en-NZ" baseline="0" dirty="0">
                <a:ea typeface="ＭＳ Ｐゴシック" pitchFamily="34" charset="-128"/>
              </a:rPr>
              <a:t> mysterieuze kleur en </a:t>
            </a:r>
            <a:r>
              <a:rPr lang="nl-NL" baseline="0" dirty="0">
                <a:ea typeface="ＭＳ Ｐゴシック" pitchFamily="34" charset="-128"/>
              </a:rPr>
              <a:t> staat voor </a:t>
            </a:r>
            <a:r>
              <a:rPr lang="en-NZ" baseline="0" dirty="0">
                <a:ea typeface="ＭＳ Ｐゴシック" pitchFamily="34" charset="-128"/>
              </a:rPr>
              <a:t>verborgen emoties</a:t>
            </a:r>
            <a:r>
              <a:rPr lang="nl-NL" baseline="0" dirty="0">
                <a:ea typeface="ＭＳ Ｐゴシック" pitchFamily="34" charset="-128"/>
              </a:rPr>
              <a:t>, </a:t>
            </a:r>
            <a:r>
              <a:rPr lang="en-NZ" baseline="0" dirty="0">
                <a:ea typeface="ＭＳ Ｐゴシック" pitchFamily="34" charset="-128"/>
              </a:rPr>
              <a:t>omdat moeilijk te zien </a:t>
            </a:r>
            <a:r>
              <a:rPr lang="nl-NL" baseline="0" dirty="0">
                <a:ea typeface="ＭＳ Ｐゴシック" pitchFamily="34" charset="-128"/>
              </a:rPr>
              <a:t>is </a:t>
            </a:r>
            <a:r>
              <a:rPr lang="en-NZ" baseline="0" dirty="0">
                <a:ea typeface="ＭＳ Ｐゴシック" pitchFamily="34" charset="-128"/>
              </a:rPr>
              <a:t>wat er achter zwart schuilt. Zwart wordt ook gezien als een sterke kleur, een kleur dat zegt</a:t>
            </a:r>
            <a:r>
              <a:rPr lang="nl-NL" baseline="0" dirty="0">
                <a:ea typeface="ＭＳ Ｐゴシック" pitchFamily="34" charset="-128"/>
              </a:rPr>
              <a:t>: "</a:t>
            </a:r>
            <a:r>
              <a:rPr lang="en-NZ" baseline="0" dirty="0">
                <a:ea typeface="ＭＳ Ｐゴシック" pitchFamily="34" charset="-128"/>
              </a:rPr>
              <a:t>Ik heb alles onder controle en </a:t>
            </a:r>
            <a:r>
              <a:rPr lang="nl-NL" baseline="0" dirty="0">
                <a:ea typeface="ＭＳ Ｐゴシック" pitchFamily="34" charset="-128"/>
              </a:rPr>
              <a:t>ik </a:t>
            </a:r>
            <a:r>
              <a:rPr lang="en-NZ" baseline="0" dirty="0">
                <a:ea typeface="ＭＳ Ｐゴシック" pitchFamily="34" charset="-128"/>
              </a:rPr>
              <a:t>laat mijn emoties niet zien</a:t>
            </a:r>
            <a:r>
              <a:rPr lang="nl-NL" baseline="0" dirty="0">
                <a:ea typeface="ＭＳ Ｐゴシック" pitchFamily="34" charset="-128"/>
              </a:rPr>
              <a:t>".</a:t>
            </a:r>
            <a:endParaRPr lang="en-AU" dirty="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966E5E27-341A-44FD-A2A4-3D2CA6798719}" type="slidenum">
              <a:rPr lang="en-US" smtClean="0">
                <a:cs typeface="Arial" charset="0"/>
              </a:rPr>
              <a:pPr/>
              <a:t>4</a:t>
            </a:fld>
            <a:endParaRPr lang="en-US">
              <a:cs typeface="Arial" charset="0"/>
            </a:endParaRPr>
          </a:p>
        </p:txBody>
      </p:sp>
    </p:spTree>
    <p:extLst>
      <p:ext uri="{BB962C8B-B14F-4D97-AF65-F5344CB8AC3E}">
        <p14:creationId xmlns:p14="http://schemas.microsoft.com/office/powerpoint/2010/main" val="150482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Zwart</a:t>
            </a:r>
            <a:r>
              <a:rPr lang="en-NZ" baseline="0" dirty="0">
                <a:ea typeface="ＭＳ Ｐゴシック" pitchFamily="34" charset="-128"/>
              </a:rPr>
              <a:t> is geen open en uitnodigende kleur</a:t>
            </a:r>
            <a:r>
              <a:rPr lang="nl-NL" baseline="0" dirty="0">
                <a:ea typeface="ＭＳ Ｐゴシック" pitchFamily="34" charset="-128"/>
              </a:rPr>
              <a:t>, </a:t>
            </a:r>
            <a:r>
              <a:rPr lang="en-NZ" baseline="0" dirty="0">
                <a:ea typeface="ＭＳ Ｐゴシック" pitchFamily="34" charset="-128"/>
              </a:rPr>
              <a:t>maar een kleur </a:t>
            </a:r>
            <a:r>
              <a:rPr lang="nl-NL" baseline="0" dirty="0">
                <a:ea typeface="ＭＳ Ｐゴシック" pitchFamily="34" charset="-128"/>
              </a:rPr>
              <a:t>welke</a:t>
            </a:r>
            <a:r>
              <a:rPr lang="en-NZ" baseline="0" dirty="0">
                <a:ea typeface="ＭＳ Ｐゴシック" pitchFamily="34" charset="-128"/>
              </a:rPr>
              <a:t> gedistingeerd overkomt en vaak autoriteit, wijsheid, macht en soms zelfs verborgen rijkdom uitstraalt. Het is een gedistingeerde en elegante kleur</a:t>
            </a:r>
            <a:r>
              <a:rPr lang="nl-NL" baseline="0" dirty="0">
                <a:ea typeface="ＭＳ Ｐゴシック" pitchFamily="34" charset="-128"/>
              </a:rPr>
              <a:t>,</a:t>
            </a:r>
            <a:r>
              <a:rPr lang="en-NZ" baseline="0" dirty="0">
                <a:ea typeface="ＭＳ Ｐゴシック" pitchFamily="34" charset="-128"/>
              </a:rPr>
              <a:t> dat ook gereserveerdheid in zich heeft.</a:t>
            </a:r>
            <a:endParaRPr lang="en-AU" dirty="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B9281E80-A386-4DA3-82E5-546BD07330A0}" type="slidenum">
              <a:rPr lang="en-US" smtClean="0">
                <a:cs typeface="Arial" charset="0"/>
              </a:rPr>
              <a:pPr/>
              <a:t>5</a:t>
            </a:fld>
            <a:endParaRPr lang="en-US">
              <a:cs typeface="Arial" charset="0"/>
            </a:endParaRPr>
          </a:p>
        </p:txBody>
      </p:sp>
    </p:spTree>
    <p:extLst>
      <p:ext uri="{BB962C8B-B14F-4D97-AF65-F5344CB8AC3E}">
        <p14:creationId xmlns:p14="http://schemas.microsoft.com/office/powerpoint/2010/main" val="6545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De tegenover</a:t>
            </a:r>
            <a:r>
              <a:rPr lang="nl-NL" dirty="0">
                <a:ea typeface="ＭＳ Ｐゴシック" pitchFamily="34" charset="-128"/>
              </a:rPr>
              <a:t>gestelde</a:t>
            </a:r>
            <a:r>
              <a:rPr lang="en-NZ" baseline="0" dirty="0">
                <a:ea typeface="ＭＳ Ｐゴシック" pitchFamily="34" charset="-128"/>
              </a:rPr>
              <a:t> kleur van zwart is wit. Waar wit een open en kwetsbare kleur is, is zwart juist een gesloten en sterke kleur. Zwart representeert het mysterieu</a:t>
            </a:r>
            <a:r>
              <a:rPr lang="nl-NL" baseline="0" dirty="0">
                <a:ea typeface="ＭＳ Ｐゴシック" pitchFamily="34" charset="-128"/>
              </a:rPr>
              <a:t>ze</a:t>
            </a:r>
            <a:r>
              <a:rPr lang="en-NZ" baseline="0" dirty="0">
                <a:ea typeface="ＭＳ Ｐゴシック" pitchFamily="34" charset="-128"/>
              </a:rPr>
              <a:t>. Het laat geen emoties zien en maakt een indruk van: Ik heb alles onder controle, </a:t>
            </a:r>
            <a:r>
              <a:rPr lang="nl-NL" baseline="0" dirty="0">
                <a:ea typeface="ＭＳ Ｐゴシック" pitchFamily="34" charset="-128"/>
              </a:rPr>
              <a:t>ik</a:t>
            </a:r>
            <a:r>
              <a:rPr lang="en-NZ" baseline="0" dirty="0">
                <a:ea typeface="ＭＳ Ｐゴシック" pitchFamily="34" charset="-128"/>
              </a:rPr>
              <a:t> stel me gereserveerd op. Juist hierdoor wordt het gezien als een krachtige en mysterieuze kleur</a:t>
            </a:r>
            <a:r>
              <a:rPr lang="nl-NL" baseline="0" dirty="0">
                <a:ea typeface="ＭＳ Ｐゴシック" pitchFamily="34" charset="-128"/>
              </a:rPr>
              <a:t>, </a:t>
            </a:r>
            <a:r>
              <a:rPr lang="en-NZ" baseline="0" dirty="0">
                <a:ea typeface="ＭＳ Ｐゴシック" pitchFamily="34" charset="-128"/>
              </a:rPr>
              <a:t>omdat het weinig bloot geeft. Denk ook aan de “little black dress’, het straalt mysterie en elegantie uit.</a:t>
            </a:r>
            <a:endParaRPr lang="en-NZ" dirty="0">
              <a:ea typeface="ＭＳ Ｐゴシック" pitchFamily="34" charset="-128"/>
            </a:endParaRPr>
          </a:p>
          <a:p>
            <a:endParaRPr lang="en-NZ" dirty="0">
              <a:ea typeface="ＭＳ Ｐゴシック" pitchFamily="3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99BBACC1-A9DC-496C-A2E7-225AA4013D09}" type="slidenum">
              <a:rPr lang="en-US" smtClean="0">
                <a:cs typeface="Arial" charset="0"/>
              </a:rPr>
              <a:pPr/>
              <a:t>6</a:t>
            </a:fld>
            <a:endParaRPr lang="en-US">
              <a:cs typeface="Arial" charset="0"/>
            </a:endParaRPr>
          </a:p>
        </p:txBody>
      </p:sp>
    </p:spTree>
    <p:extLst>
      <p:ext uri="{BB962C8B-B14F-4D97-AF65-F5344CB8AC3E}">
        <p14:creationId xmlns:p14="http://schemas.microsoft.com/office/powerpoint/2010/main" val="180152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Omdat zwart een zogenaamde sterke kleur is wordt het ook van gebruikt om</a:t>
            </a:r>
            <a:r>
              <a:rPr lang="en-NZ" baseline="0" dirty="0">
                <a:ea typeface="ＭＳ Ｐゴシック" pitchFamily="34" charset="-128"/>
              </a:rPr>
              <a:t> mannelijke produkten te promoten zoals shampoo, aftershave enz. Het is een</a:t>
            </a:r>
            <a:r>
              <a:rPr lang="nl-NL" baseline="0" dirty="0">
                <a:ea typeface="ＭＳ Ｐゴシック" pitchFamily="34" charset="-128"/>
              </a:rPr>
              <a:t> gereserveerde</a:t>
            </a:r>
            <a:r>
              <a:rPr lang="en-NZ" baseline="0" dirty="0">
                <a:ea typeface="ＭＳ Ｐゴシック" pitchFamily="34" charset="-128"/>
              </a:rPr>
              <a:t> en gedistingeerde kleur. Het is een kleur dat zelfcontrole uitstraalt.</a:t>
            </a:r>
          </a:p>
          <a:p>
            <a:r>
              <a:rPr lang="en-NZ" baseline="0" dirty="0">
                <a:ea typeface="ＭＳ Ｐゴシック" pitchFamily="34" charset="-128"/>
              </a:rPr>
              <a:t>Zwart geeft naar de buitenkant weinig bloot en laat niet zien wat er </a:t>
            </a:r>
            <a:r>
              <a:rPr lang="nl-NL" baseline="0" dirty="0">
                <a:ea typeface="ＭＳ Ｐゴシック" pitchFamily="34" charset="-128"/>
              </a:rPr>
              <a:t>van binnen </a:t>
            </a:r>
            <a:r>
              <a:rPr lang="en-NZ" baseline="0" dirty="0">
                <a:ea typeface="ＭＳ Ｐゴシック" pitchFamily="34" charset="-128"/>
              </a:rPr>
              <a:t>afspeelt. </a:t>
            </a:r>
          </a:p>
          <a:p>
            <a:r>
              <a:rPr lang="en-NZ" baseline="0" dirty="0">
                <a:ea typeface="ＭＳ Ｐゴシック" pitchFamily="34" charset="-128"/>
              </a:rPr>
              <a:t>Zwart wordt ook vaak gebruikt om dingen te verbergen</a:t>
            </a:r>
            <a:r>
              <a:rPr lang="nl-NL" baseline="0" dirty="0">
                <a:ea typeface="ＭＳ Ｐゴシック" pitchFamily="34" charset="-128"/>
              </a:rPr>
              <a:t>. Mensen denken vaak </a:t>
            </a:r>
            <a:r>
              <a:rPr lang="en-NZ" baseline="0" dirty="0">
                <a:ea typeface="ＭＳ Ｐゴシック" pitchFamily="34" charset="-128"/>
              </a:rPr>
              <a:t>dat zwart h</a:t>
            </a:r>
            <a:r>
              <a:rPr lang="nl-NL" baseline="0" dirty="0">
                <a:ea typeface="ＭＳ Ｐゴシック" pitchFamily="34" charset="-128"/>
              </a:rPr>
              <a:t>en slanker</a:t>
            </a:r>
            <a:r>
              <a:rPr lang="en-NZ" baseline="0" dirty="0">
                <a:ea typeface="ＭＳ Ｐゴシック" pitchFamily="34" charset="-128"/>
              </a:rPr>
              <a:t> maakt</a:t>
            </a:r>
            <a:r>
              <a:rPr lang="nl-NL" baseline="0" dirty="0">
                <a:ea typeface="ＭＳ Ｐゴシック" pitchFamily="34" charset="-128"/>
              </a:rPr>
              <a:t>, </a:t>
            </a:r>
            <a:r>
              <a:rPr lang="en-NZ" baseline="0" dirty="0">
                <a:ea typeface="ＭＳ Ｐゴシック" pitchFamily="34" charset="-128"/>
              </a:rPr>
              <a:t>omdat het de contouren wat verzacht. </a:t>
            </a:r>
            <a:r>
              <a:rPr lang="nl-NL" baseline="0" dirty="0">
                <a:ea typeface="ＭＳ Ｐゴシック" pitchFamily="34" charset="-128"/>
              </a:rPr>
              <a:t>Als je echter</a:t>
            </a:r>
            <a:r>
              <a:rPr lang="en-NZ" baseline="0" dirty="0">
                <a:ea typeface="ＭＳ Ｐゴシック" pitchFamily="34" charset="-128"/>
              </a:rPr>
              <a:t> een wit en een zwart object naast elkaar zet dan lijkt het zwarte object juist zwaarder.</a:t>
            </a:r>
            <a:endParaRPr lang="en-AU" dirty="0">
              <a:ea typeface="ＭＳ Ｐゴシック" pitchFamily="34"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776C94E5-986B-4453-B81D-3BD30927EE5E}" type="slidenum">
              <a:rPr lang="en-US" smtClean="0">
                <a:cs typeface="Arial" charset="0"/>
              </a:rPr>
              <a:pPr/>
              <a:t>7</a:t>
            </a:fld>
            <a:endParaRPr lang="en-US">
              <a:cs typeface="Arial" charset="0"/>
            </a:endParaRPr>
          </a:p>
        </p:txBody>
      </p:sp>
    </p:spTree>
    <p:extLst>
      <p:ext uri="{BB962C8B-B14F-4D97-AF65-F5344CB8AC3E}">
        <p14:creationId xmlns:p14="http://schemas.microsoft.com/office/powerpoint/2010/main" val="78779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Het is een kleur </a:t>
            </a:r>
            <a:r>
              <a:rPr lang="nl-NL" dirty="0">
                <a:ea typeface="ＭＳ Ｐゴシック" pitchFamily="34" charset="-128"/>
              </a:rPr>
              <a:t>welke</a:t>
            </a:r>
            <a:r>
              <a:rPr lang="nl-NL" baseline="0" dirty="0">
                <a:ea typeface="ＭＳ Ｐゴシック" pitchFamily="34" charset="-128"/>
              </a:rPr>
              <a:t> </a:t>
            </a:r>
            <a:r>
              <a:rPr lang="en-NZ" dirty="0">
                <a:ea typeface="ＭＳ Ｐゴシック" pitchFamily="34" charset="-128"/>
              </a:rPr>
              <a:t>geen aandacht</a:t>
            </a:r>
            <a:r>
              <a:rPr lang="en-NZ" baseline="0" dirty="0">
                <a:ea typeface="ＭＳ Ｐゴシック" pitchFamily="34" charset="-128"/>
              </a:rPr>
              <a:t> </a:t>
            </a:r>
            <a:r>
              <a:rPr lang="nl-NL" baseline="0" dirty="0">
                <a:ea typeface="ＭＳ Ｐゴシック" pitchFamily="34" charset="-128"/>
              </a:rPr>
              <a:t>trekt</a:t>
            </a:r>
            <a:r>
              <a:rPr lang="en-NZ" baseline="0" dirty="0">
                <a:ea typeface="ＭＳ Ｐゴシック" pitchFamily="34" charset="-128"/>
              </a:rPr>
              <a:t> en ongemerkt of ongezien kan opgaan in de menigte. Vandaar dat veel restaurants hun personeel in het zwart kleden om zo de aandacht op het eten en niet op de bediening te vestigen. Hetzelfde zien we in een orkest</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Alle</a:t>
            </a:r>
            <a:r>
              <a:rPr lang="en-NZ" baseline="0" dirty="0">
                <a:ea typeface="ＭＳ Ｐゴシック" pitchFamily="34" charset="-128"/>
              </a:rPr>
              <a:t> aandact moet naar de muziek</a:t>
            </a:r>
            <a:r>
              <a:rPr lang="nl-NL" baseline="0" dirty="0">
                <a:ea typeface="ＭＳ Ｐゴシック" pitchFamily="34" charset="-128"/>
              </a:rPr>
              <a:t> gaan</a:t>
            </a:r>
            <a:r>
              <a:rPr lang="en-NZ" baseline="0" dirty="0">
                <a:ea typeface="ＭＳ Ｐゴシック" pitchFamily="34" charset="-128"/>
              </a:rPr>
              <a:t> en niet </a:t>
            </a:r>
            <a:r>
              <a:rPr lang="nl-NL" baseline="0" dirty="0">
                <a:ea typeface="ＭＳ Ｐゴシック" pitchFamily="34" charset="-128"/>
              </a:rPr>
              <a:t>naar </a:t>
            </a:r>
            <a:r>
              <a:rPr lang="en-NZ" baseline="0" dirty="0">
                <a:ea typeface="ＭＳ Ｐゴシック" pitchFamily="34" charset="-128"/>
              </a:rPr>
              <a:t>wat de orkestleden aan kleding dragen. Vaak zie je dat mensen die een presentatie doen zwart dragen</a:t>
            </a:r>
            <a:r>
              <a:rPr lang="nl-NL" baseline="0" dirty="0">
                <a:ea typeface="ＭＳ Ｐゴシック" pitchFamily="34" charset="-128"/>
              </a:rPr>
              <a:t>,</a:t>
            </a:r>
            <a:r>
              <a:rPr lang="en-NZ" baseline="0" dirty="0">
                <a:ea typeface="ＭＳ Ｐゴシック" pitchFamily="34" charset="-128"/>
              </a:rPr>
              <a:t> zodat alle aandacht naar het scherm</a:t>
            </a:r>
            <a:r>
              <a:rPr lang="nl-NL" baseline="0" dirty="0">
                <a:ea typeface="ＭＳ Ｐゴシック" pitchFamily="34" charset="-128"/>
              </a:rPr>
              <a:t> gaat</a:t>
            </a:r>
            <a:r>
              <a:rPr lang="en-NZ" baseline="0" dirty="0">
                <a:ea typeface="ＭＳ Ｐゴシック" pitchFamily="34" charset="-128"/>
              </a:rPr>
              <a:t> en </a:t>
            </a:r>
            <a:r>
              <a:rPr lang="nl-NL" baseline="0" dirty="0">
                <a:ea typeface="ＭＳ Ｐゴシック" pitchFamily="34" charset="-128"/>
              </a:rPr>
              <a:t>naar </a:t>
            </a:r>
            <a:r>
              <a:rPr lang="en-NZ" baseline="0" dirty="0">
                <a:ea typeface="ＭＳ Ｐゴシック" pitchFamily="34" charset="-128"/>
              </a:rPr>
              <a:t>wat er gezegd wordt en niet naar hen persoonlijk.</a:t>
            </a:r>
          </a:p>
          <a:p>
            <a:r>
              <a:rPr lang="en-NZ" baseline="0" dirty="0">
                <a:ea typeface="ＭＳ Ｐゴシック" pitchFamily="34" charset="-128"/>
              </a:rPr>
              <a:t>Het is een kleur die gekozen wordt als mensen opgenomen willen worden in een groep en niet de aandacht op zich willen vestigen. Het kan ook als een discrete kleur gezien worden.</a:t>
            </a:r>
            <a:endParaRPr lang="en-AU" dirty="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DB058F6D-BFAE-44F5-B390-979209B2E4CE}" type="slidenum">
              <a:rPr lang="en-US" smtClean="0">
                <a:cs typeface="Arial" charset="0"/>
              </a:rPr>
              <a:pPr/>
              <a:t>8</a:t>
            </a:fld>
            <a:endParaRPr lang="en-US">
              <a:cs typeface="Arial" charset="0"/>
            </a:endParaRPr>
          </a:p>
        </p:txBody>
      </p:sp>
    </p:spTree>
    <p:extLst>
      <p:ext uri="{BB962C8B-B14F-4D97-AF65-F5344CB8AC3E}">
        <p14:creationId xmlns:p14="http://schemas.microsoft.com/office/powerpoint/2010/main" val="121035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Zwart absorbeert alle kleuren en</a:t>
            </a:r>
            <a:r>
              <a:rPr lang="en-NZ" baseline="0" dirty="0">
                <a:ea typeface="ＭＳ Ｐゴシック" pitchFamily="34" charset="-128"/>
              </a:rPr>
              <a:t> haalt</a:t>
            </a:r>
            <a:r>
              <a:rPr lang="nl-NL" baseline="0" dirty="0">
                <a:ea typeface="ＭＳ Ｐゴシック" pitchFamily="34" charset="-128"/>
              </a:rPr>
              <a:t> om die reden</a:t>
            </a:r>
            <a:r>
              <a:rPr lang="en-NZ" baseline="0" dirty="0">
                <a:ea typeface="ＭＳ Ｐゴシック" pitchFamily="34" charset="-128"/>
              </a:rPr>
              <a:t> de energie </a:t>
            </a:r>
            <a:r>
              <a:rPr lang="nl-NL" baseline="0" dirty="0">
                <a:ea typeface="ＭＳ Ｐゴシック" pitchFamily="34" charset="-128"/>
              </a:rPr>
              <a:t>bij </a:t>
            </a:r>
            <a:r>
              <a:rPr lang="en-NZ" baseline="0" dirty="0">
                <a:ea typeface="ＭＳ Ｐゴシック" pitchFamily="34" charset="-128"/>
              </a:rPr>
              <a:t>anderen </a:t>
            </a:r>
            <a:r>
              <a:rPr lang="nl-NL" baseline="0" dirty="0">
                <a:ea typeface="ＭＳ Ｐゴシック" pitchFamily="34" charset="-128"/>
              </a:rPr>
              <a:t>weg en</a:t>
            </a:r>
            <a:r>
              <a:rPr lang="en-NZ" baseline="0" dirty="0">
                <a:ea typeface="ＭＳ Ｐゴシック" pitchFamily="34" charset="-128"/>
              </a:rPr>
              <a:t> geeft </a:t>
            </a:r>
            <a:r>
              <a:rPr lang="nl-NL" baseline="0" dirty="0">
                <a:ea typeface="ＭＳ Ｐゴシック" pitchFamily="34" charset="-128"/>
              </a:rPr>
              <a:t>deze </a:t>
            </a:r>
            <a:r>
              <a:rPr lang="en-NZ" baseline="0" dirty="0">
                <a:ea typeface="ＭＳ Ｐゴシック" pitchFamily="34" charset="-128"/>
              </a:rPr>
              <a:t>niet terug. Thelma vind het heerlijk om zwart te dragen als ze reist, het is haar ‘even niet storen’ kleur. Daarom wordt deze kleur ook vaak gedragen door tieners</a:t>
            </a:r>
            <a:r>
              <a:rPr lang="nl-NL" baseline="0" dirty="0">
                <a:ea typeface="ＭＳ Ｐゴシック" pitchFamily="34" charset="-128"/>
              </a:rPr>
              <a:t>,</a:t>
            </a:r>
            <a:r>
              <a:rPr lang="en-NZ" baseline="0" dirty="0">
                <a:ea typeface="ＭＳ Ｐゴシック" pitchFamily="34" charset="-128"/>
              </a:rPr>
              <a:t> omdat ze even hun emoties niet willen tonen en met rust gelaten </a:t>
            </a:r>
            <a:r>
              <a:rPr lang="nl-NL" baseline="0" dirty="0">
                <a:ea typeface="ＭＳ Ｐゴシック" pitchFamily="34" charset="-128"/>
              </a:rPr>
              <a:t>willen </a:t>
            </a:r>
            <a:r>
              <a:rPr lang="en-NZ" baseline="0" dirty="0">
                <a:ea typeface="ＭＳ Ｐゴシック" pitchFamily="34" charset="-128"/>
              </a:rPr>
              <a:t>worden. Zwart zorgt voor een emotionele muur en daarom wordt deze kleur ook vaak gedragen door counselors en therapeuten om zo hun emoties niet te tonen en hun </a:t>
            </a:r>
            <a:r>
              <a:rPr lang="nl-NL" baseline="0" dirty="0">
                <a:ea typeface="ＭＳ Ｐゴシック" pitchFamily="34" charset="-128"/>
              </a:rPr>
              <a:t>eigen </a:t>
            </a:r>
            <a:r>
              <a:rPr lang="en-NZ" baseline="0" dirty="0">
                <a:ea typeface="ＭＳ Ｐゴシック" pitchFamily="34" charset="-128"/>
              </a:rPr>
              <a:t>gevoelens te beschermen.</a:t>
            </a:r>
            <a:endParaRPr lang="en-NZ" dirty="0">
              <a:ea typeface="ＭＳ Ｐゴシック" pitchFamily="34" charset="-128"/>
            </a:endParaRPr>
          </a:p>
          <a:p>
            <a:endParaRPr lang="en-NZ" dirty="0">
              <a:ea typeface="ＭＳ Ｐゴシック" pitchFamily="34" charset="-128"/>
            </a:endParaRPr>
          </a:p>
          <a:p>
            <a:endParaRPr lang="en-AU" dirty="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F67BFED6-533A-40D8-B00F-23AEF85A229F}" type="slidenum">
              <a:rPr lang="en-US" smtClean="0">
                <a:cs typeface="Arial" charset="0"/>
              </a:rPr>
              <a:pPr/>
              <a:t>9</a:t>
            </a:fld>
            <a:endParaRPr lang="en-US">
              <a:cs typeface="Arial" charset="0"/>
            </a:endParaRPr>
          </a:p>
        </p:txBody>
      </p:sp>
    </p:spTree>
    <p:extLst>
      <p:ext uri="{BB962C8B-B14F-4D97-AF65-F5344CB8AC3E}">
        <p14:creationId xmlns:p14="http://schemas.microsoft.com/office/powerpoint/2010/main" val="141163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2F1C59-5D46-42C7-9555-9D6F4511839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6580E2-4800-4A54-B1C5-132ED88ABC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965D1-F10B-4298-9945-5BBC0F80C7C3}"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01A567-2C83-402D-842B-A12B7B3E70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970860-CE61-4A32-9A8A-7E2670748C9C}"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4BDA2-D62B-49A1-A723-E0DB34B4A5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04F1-5111-4CAE-851D-A04C1739493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335240-8BA9-4132-8FAF-70873B99D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8E2391-5DF7-44B9-8438-01CED43B5DB4}"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BB9E39-8071-4ABC-A8F4-BE0F2C5100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301676-2D97-4701-A042-16C580FB096A}"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D0A759-493D-48A1-89A8-2D076ED20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0CBA9C-C8B9-430A-9322-28DC1C10E56C}" type="datetimeFigureOut">
              <a:rPr lang="en-US"/>
              <a:pPr>
                <a:defRPr/>
              </a:pPr>
              <a:t>5/22/19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434B8B-413A-4AF2-82BD-B119952B21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C73E4A-A793-4EBC-82D4-A06C897FBD33}" type="datetimeFigureOut">
              <a:rPr lang="en-US"/>
              <a:pPr>
                <a:defRPr/>
              </a:pPr>
              <a:t>5/22/19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E9A98C-EE62-415D-8E54-251706EE94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823A9-675C-431A-8818-00B07E855FB1}" type="datetimeFigureOut">
              <a:rPr lang="en-US"/>
              <a:pPr>
                <a:defRPr/>
              </a:pPr>
              <a:t>5/22/19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514B19-92F1-44E8-B580-B59D33C6E0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0C289-92AC-4EA3-BC68-F4FA2B220CA7}"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67825C-BFDD-46B2-8EA5-A38E36A7A8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5A2A3B-0212-41C7-8227-02C80838BE30}"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56043C-A37D-492D-BD66-AC6EF23283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757B4-8FF0-4975-85F7-CBAFA7009337}" type="datetimeFigureOut">
              <a:rPr lang="en-US"/>
              <a:pPr>
                <a:defRPr/>
              </a:pPr>
              <a:t>5/22/19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7" name="Picture 6" descr="logo w-o - final"/>
          <p:cNvPicPr>
            <a:picLocks noChangeAspect="1" noChangeArrowheads="1"/>
          </p:cNvPicPr>
          <p:nvPr userDrawn="1"/>
        </p:nvPicPr>
        <p:blipFill>
          <a:blip r:embed="rId14" cstate="print"/>
          <a:srcRect t="37668" b="30942"/>
          <a:stretch>
            <a:fillRect/>
          </a:stretch>
        </p:blipFill>
        <p:spPr bwMode="auto">
          <a:xfrm>
            <a:off x="6542856" y="6309320"/>
            <a:ext cx="2133600" cy="4397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3.emf"/><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2492375"/>
            <a:ext cx="7772400" cy="1470025"/>
          </a:xfrm>
        </p:spPr>
        <p:txBody>
          <a:bodyPr/>
          <a:lstStyle/>
          <a:p>
            <a:pPr eaLnBrk="1" hangingPunct="1"/>
            <a:r>
              <a:rPr lang="en-US" dirty="0" err="1">
                <a:solidFill>
                  <a:srgbClr val="FFFF99"/>
                </a:solidFill>
              </a:rPr>
              <a:t>Meditatie</a:t>
            </a:r>
            <a:endParaRPr lang="en-US" dirty="0">
              <a:solidFill>
                <a:srgbClr val="FFFF99"/>
              </a:solidFill>
            </a:endParaRPr>
          </a:p>
        </p:txBody>
      </p:sp>
      <p:pic>
        <p:nvPicPr>
          <p:cNvPr id="3076" name="Picture 6" descr="meditation.jpg"/>
          <p:cNvPicPr>
            <a:picLocks noChangeAspect="1"/>
          </p:cNvPicPr>
          <p:nvPr>
            <p:custDataLst>
              <p:tags r:id="rId2"/>
            </p:custDataLst>
          </p:nvPr>
        </p:nvPicPr>
        <p:blipFill>
          <a:blip r:embed="rId6" cstate="print"/>
          <a:srcRect/>
          <a:stretch>
            <a:fillRect/>
          </a:stretch>
        </p:blipFill>
        <p:spPr bwMode="auto">
          <a:xfrm>
            <a:off x="0" y="0"/>
            <a:ext cx="2286000" cy="2857500"/>
          </a:xfrm>
          <a:prstGeom prst="rect">
            <a:avLst/>
          </a:prstGeom>
          <a:noFill/>
          <a:ln w="9525">
            <a:noFill/>
            <a:miter lim="800000"/>
            <a:headEnd/>
            <a:tailEnd/>
          </a:ln>
        </p:spPr>
      </p:pic>
      <p:pic>
        <p:nvPicPr>
          <p:cNvPr id="3077" name="Picture 7" descr="meditation.jpg"/>
          <p:cNvPicPr>
            <a:picLocks noChangeAspect="1"/>
          </p:cNvPicPr>
          <p:nvPr>
            <p:custDataLst>
              <p:tags r:id="rId3"/>
            </p:custDataLst>
          </p:nvPr>
        </p:nvPicPr>
        <p:blipFill>
          <a:blip r:embed="rId6" cstate="print"/>
          <a:srcRect/>
          <a:stretch>
            <a:fillRect/>
          </a:stretch>
        </p:blipFill>
        <p:spPr bwMode="auto">
          <a:xfrm>
            <a:off x="6858000" y="0"/>
            <a:ext cx="2286000" cy="28575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600200"/>
            <a:ext cx="3322638" cy="3197225"/>
          </a:xfrm>
        </p:spPr>
        <p:txBody>
          <a:bodyPr/>
          <a:lstStyle/>
          <a:p>
            <a:pPr eaLnBrk="1" hangingPunct="1"/>
            <a:r>
              <a:rPr lang="en-US" dirty="0" err="1">
                <a:solidFill>
                  <a:srgbClr val="FFFFCC"/>
                </a:solidFill>
                <a:ea typeface="ＭＳ Ｐゴシック" pitchFamily="34" charset="-128"/>
              </a:rPr>
              <a:t>Verhindert</a:t>
            </a:r>
            <a:r>
              <a:rPr lang="en-US" dirty="0">
                <a:solidFill>
                  <a:srgbClr val="FFFFCC"/>
                </a:solidFill>
                <a:ea typeface="ＭＳ Ｐゴシック" pitchFamily="34" charset="-128"/>
              </a:rPr>
              <a:t> je </a:t>
            </a:r>
            <a:r>
              <a:rPr lang="en-US" dirty="0" err="1">
                <a:solidFill>
                  <a:srgbClr val="FFFFCC"/>
                </a:solidFill>
                <a:ea typeface="ＭＳ Ｐゴシック" pitchFamily="34" charset="-128"/>
              </a:rPr>
              <a:t>om</a:t>
            </a:r>
            <a:r>
              <a:rPr lang="en-US" dirty="0">
                <a:solidFill>
                  <a:srgbClr val="FFFFCC"/>
                </a:solidFill>
                <a:ea typeface="ＭＳ Ｐゴシック" pitchFamily="34" charset="-128"/>
              </a:rPr>
              <a:t> je </a:t>
            </a:r>
            <a:r>
              <a:rPr lang="en-US" dirty="0" err="1">
                <a:solidFill>
                  <a:srgbClr val="FFFFCC"/>
                </a:solidFill>
                <a:ea typeface="ＭＳ Ｐゴシック" pitchFamily="34" charset="-128"/>
              </a:rPr>
              <a:t>eigen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potentieel</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te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laten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zien</a:t>
            </a:r>
            <a:endParaRPr lang="en-US" dirty="0">
              <a:solidFill>
                <a:srgbClr val="FFFFCC"/>
              </a:solidFill>
              <a:ea typeface="ＭＳ Ｐゴシック" pitchFamily="34" charset="-128"/>
            </a:endParaRPr>
          </a:p>
        </p:txBody>
      </p:sp>
      <p:pic>
        <p:nvPicPr>
          <p:cNvPr id="11268" name="Picture 1" descr="weedmat.JPG"/>
          <p:cNvPicPr>
            <a:picLocks noChangeAspect="1"/>
          </p:cNvPicPr>
          <p:nvPr>
            <p:custDataLst>
              <p:tags r:id="rId2"/>
            </p:custDataLst>
          </p:nvPr>
        </p:nvPicPr>
        <p:blipFill>
          <a:blip r:embed="rId5" cstate="print"/>
          <a:srcRect/>
          <a:stretch>
            <a:fillRect/>
          </a:stretch>
        </p:blipFill>
        <p:spPr bwMode="auto">
          <a:xfrm>
            <a:off x="3419475" y="2690813"/>
            <a:ext cx="5292725" cy="396875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508104" y="1988840"/>
            <a:ext cx="3322638" cy="3197225"/>
          </a:xfrm>
        </p:spPr>
        <p:txBody>
          <a:bodyPr/>
          <a:lstStyle/>
          <a:p>
            <a:pPr eaLnBrk="1" hangingPunct="1"/>
            <a:r>
              <a:rPr lang="en-US" dirty="0" err="1">
                <a:solidFill>
                  <a:srgbClr val="FFFFCC"/>
                </a:solidFill>
                <a:ea typeface="ＭＳ Ｐゴシック" pitchFamily="34" charset="-128"/>
              </a:rPr>
              <a:t>Mysterieuze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zwarte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ridder</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Au</a:t>
            </a:r>
            <a:r>
              <a:rPr lang="nl-NL" dirty="0" err="1">
                <a:solidFill>
                  <a:srgbClr val="FFFFCC"/>
                </a:solidFill>
                <a:ea typeface="ＭＳ Ｐゴシック" pitchFamily="34" charset="-128"/>
              </a:rPr>
              <a:t>toriteit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Macht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Verborgen</a:t>
            </a:r>
            <a:endParaRPr lang="en-US" dirty="0">
              <a:solidFill>
                <a:srgbClr val="FFFFCC"/>
              </a:solidFill>
              <a:ea typeface="ＭＳ Ｐゴシック" pitchFamily="34" charset="-128"/>
            </a:endParaRPr>
          </a:p>
        </p:txBody>
      </p:sp>
      <p:pic>
        <p:nvPicPr>
          <p:cNvPr id="12292" name="Picture 1" descr="black knight bought.jpg"/>
          <p:cNvPicPr>
            <a:picLocks noChangeAspect="1"/>
          </p:cNvPicPr>
          <p:nvPr>
            <p:custDataLst>
              <p:tags r:id="rId2"/>
            </p:custDataLst>
          </p:nvPr>
        </p:nvPicPr>
        <p:blipFill>
          <a:blip r:embed="rId5" cstate="print"/>
          <a:srcRect/>
          <a:stretch>
            <a:fillRect/>
          </a:stretch>
        </p:blipFill>
        <p:spPr bwMode="auto">
          <a:xfrm>
            <a:off x="323528" y="2564904"/>
            <a:ext cx="4103687" cy="2722563"/>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err="1">
                <a:solidFill>
                  <a:srgbClr val="FFFF99"/>
                </a:solidFill>
                <a:ea typeface="ＭＳ Ｐゴシック" pitchFamily="34" charset="-128"/>
              </a:rPr>
              <a:t>Zwarte</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persoonlijkheid</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251520" y="1600200"/>
            <a:ext cx="5832648" cy="5213734"/>
          </a:xfrm>
        </p:spPr>
        <p:txBody>
          <a:bodyPr wrap="square">
            <a:spAutoFit/>
          </a:bodyPr>
          <a:lstStyle/>
          <a:p>
            <a:pPr eaLnBrk="1" hangingPunct="1"/>
            <a:r>
              <a:rPr lang="en-US" dirty="0" err="1">
                <a:solidFill>
                  <a:srgbClr val="FFFFCC"/>
                </a:solidFill>
                <a:ea typeface="ＭＳ Ｐゴシック" pitchFamily="34" charset="-128"/>
              </a:rPr>
              <a:t>Krachtig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Sterke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wil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Verantwoordelijk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Controle</a:t>
            </a:r>
            <a:r>
              <a:rPr lang="en-US" dirty="0">
                <a:solidFill>
                  <a:srgbClr val="FFFFCC"/>
                </a:solidFill>
                <a:ea typeface="ＭＳ Ｐゴシック" pitchFamily="34" charset="-128"/>
              </a:rPr>
              <a:t> over </a:t>
            </a:r>
            <a:r>
              <a:rPr lang="en-US" dirty="0" err="1">
                <a:solidFill>
                  <a:srgbClr val="FFFFCC"/>
                </a:solidFill>
                <a:ea typeface="ＭＳ Ｐゴシック" pitchFamily="34" charset="-128"/>
              </a:rPr>
              <a:t>jezelf</a:t>
            </a:r>
            <a:r>
              <a:rPr lang="en-US" dirty="0">
                <a:solidFill>
                  <a:srgbClr val="FFFFCC"/>
                </a:solidFill>
                <a:ea typeface="ＭＳ Ｐゴシック" pitchFamily="34" charset="-128"/>
              </a:rPr>
              <a:t>/</a:t>
            </a:r>
            <a:r>
              <a:rPr lang="en-US" dirty="0" err="1">
                <a:solidFill>
                  <a:srgbClr val="FFFFCC"/>
                </a:solidFill>
                <a:ea typeface="ＭＳ Ｐゴシック" pitchFamily="34" charset="-128"/>
              </a:rPr>
              <a:t>anderen</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Hard-</a:t>
            </a:r>
            <a:r>
              <a:rPr lang="en-US" dirty="0" err="1">
                <a:solidFill>
                  <a:srgbClr val="FFFFCC"/>
                </a:solidFill>
                <a:ea typeface="ＭＳ Ｐゴシック" pitchFamily="34" charset="-128"/>
              </a:rPr>
              <a:t>werkend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Gedachten</a:t>
            </a:r>
            <a:r>
              <a:rPr lang="en-US" dirty="0">
                <a:solidFill>
                  <a:srgbClr val="FFFFCC"/>
                </a:solidFill>
                <a:ea typeface="ＭＳ Ｐゴシック" pitchFamily="34" charset="-128"/>
              </a:rPr>
              <a:t> en </a:t>
            </a:r>
            <a:r>
              <a:rPr lang="en-US" dirty="0" err="1">
                <a:solidFill>
                  <a:srgbClr val="FFFFCC"/>
                </a:solidFill>
                <a:ea typeface="ＭＳ Ｐゴシック" pitchFamily="34" charset="-128"/>
              </a:rPr>
              <a:t>emoties</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onder</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controle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Opgaan</a:t>
            </a:r>
            <a:r>
              <a:rPr lang="en-US" dirty="0">
                <a:solidFill>
                  <a:srgbClr val="FFFFCC"/>
                </a:solidFill>
                <a:ea typeface="ＭＳ Ｐゴシック" pitchFamily="34" charset="-128"/>
              </a:rPr>
              <a:t> in de </a:t>
            </a:r>
            <a:r>
              <a:rPr lang="en-US" dirty="0" err="1">
                <a:solidFill>
                  <a:srgbClr val="FFFFCC"/>
                </a:solidFill>
                <a:ea typeface="ＭＳ Ｐゴシック" pitchFamily="34" charset="-128"/>
              </a:rPr>
              <a:t>menigte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Aut</a:t>
            </a:r>
            <a:r>
              <a:rPr lang="nl-NL" dirty="0" err="1">
                <a:solidFill>
                  <a:srgbClr val="FFFFCC"/>
                </a:solidFill>
                <a:ea typeface="ＭＳ Ｐゴシック" pitchFamily="34" charset="-128"/>
              </a:rPr>
              <a:t>oriteit</a:t>
            </a:r>
            <a:endParaRPr lang="en-US" dirty="0">
              <a:solidFill>
                <a:srgbClr val="FFFFCC"/>
              </a:solidFill>
              <a:ea typeface="ＭＳ Ｐゴシック" pitchFamily="34" charset="-128"/>
            </a:endParaRPr>
          </a:p>
        </p:txBody>
      </p:sp>
      <p:pic>
        <p:nvPicPr>
          <p:cNvPr id="13316" name="Picture 2" descr="black man bought.jpg"/>
          <p:cNvPicPr>
            <a:picLocks noChangeAspect="1"/>
          </p:cNvPicPr>
          <p:nvPr>
            <p:custDataLst>
              <p:tags r:id="rId2"/>
            </p:custDataLst>
          </p:nvPr>
        </p:nvPicPr>
        <p:blipFill>
          <a:blip r:embed="rId5" cstate="print"/>
          <a:srcRect/>
          <a:stretch>
            <a:fillRect/>
          </a:stretch>
        </p:blipFill>
        <p:spPr bwMode="auto">
          <a:xfrm>
            <a:off x="5580112" y="1196752"/>
            <a:ext cx="3390900" cy="50514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par>
                          <p:cTn id="13" fill="hold" nodeType="with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fade">
                                      <p:cBhvr>
                                        <p:cTn id="16" dur="2000"/>
                                        <p:tgtEl>
                                          <p:spTgt spid="3075">
                                            <p:txEl>
                                              <p:pRg st="1" end="1"/>
                                            </p:txEl>
                                          </p:spTgt>
                                        </p:tgtEl>
                                      </p:cBhvr>
                                    </p:animEffect>
                                  </p:childTnLst>
                                </p:cTn>
                              </p:par>
                            </p:childTnLst>
                          </p:cTn>
                        </p:par>
                        <p:par>
                          <p:cTn id="17" fill="hold" nodeType="withGroup">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2000"/>
                                        <p:tgtEl>
                                          <p:spTgt spid="3075">
                                            <p:txEl>
                                              <p:pRg st="2" end="2"/>
                                            </p:txEl>
                                          </p:spTgt>
                                        </p:tgtEl>
                                      </p:cBhvr>
                                    </p:animEffect>
                                  </p:childTnLst>
                                </p:cTn>
                              </p:par>
                            </p:childTnLst>
                          </p:cTn>
                        </p:par>
                        <p:par>
                          <p:cTn id="21" fill="hold" nodeType="withGroup">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Effect transition="in" filter="fade">
                                      <p:cBhvr>
                                        <p:cTn id="24" dur="2000"/>
                                        <p:tgtEl>
                                          <p:spTgt spid="307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Effect transition="in" filter="fade">
                                      <p:cBhvr>
                                        <p:cTn id="29" dur="500"/>
                                        <p:tgtEl>
                                          <p:spTgt spid="307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75">
                                            <p:txEl>
                                              <p:pRg st="5" end="5"/>
                                            </p:txEl>
                                          </p:spTgt>
                                        </p:tgtEl>
                                        <p:attrNameLst>
                                          <p:attrName>style.visibility</p:attrName>
                                        </p:attrNameLst>
                                      </p:cBhvr>
                                      <p:to>
                                        <p:strVal val="visible"/>
                                      </p:to>
                                    </p:set>
                                    <p:animEffect transition="in" filter="fade">
                                      <p:cBhvr>
                                        <p:cTn id="34" dur="500"/>
                                        <p:tgtEl>
                                          <p:spTgt spid="307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75">
                                            <p:txEl>
                                              <p:pRg st="6" end="6"/>
                                            </p:txEl>
                                          </p:spTgt>
                                        </p:tgtEl>
                                        <p:attrNameLst>
                                          <p:attrName>style.visibility</p:attrName>
                                        </p:attrNameLst>
                                      </p:cBhvr>
                                      <p:to>
                                        <p:strVal val="visible"/>
                                      </p:to>
                                    </p:set>
                                    <p:animEffect transition="in" filter="fade">
                                      <p:cBhvr>
                                        <p:cTn id="39" dur="500"/>
                                        <p:tgtEl>
                                          <p:spTgt spid="3075">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75">
                                            <p:txEl>
                                              <p:pRg st="7" end="7"/>
                                            </p:txEl>
                                          </p:spTgt>
                                        </p:tgtEl>
                                        <p:attrNameLst>
                                          <p:attrName>style.visibility</p:attrName>
                                        </p:attrNameLst>
                                      </p:cBhvr>
                                      <p:to>
                                        <p:strVal val="visible"/>
                                      </p:to>
                                    </p:set>
                                    <p:animEffect transition="in" filter="fade">
                                      <p:cBhvr>
                                        <p:cTn id="44"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err="1">
                <a:solidFill>
                  <a:srgbClr val="FFFF99"/>
                </a:solidFill>
                <a:ea typeface="ＭＳ Ｐゴシック" pitchFamily="34" charset="-128"/>
              </a:rPr>
              <a:t>Zwart</a:t>
            </a:r>
            <a:r>
              <a:rPr lang="en-US" dirty="0">
                <a:solidFill>
                  <a:srgbClr val="FFFF99"/>
                </a:solidFill>
                <a:ea typeface="ＭＳ Ｐゴシック" pitchFamily="34" charset="-128"/>
              </a:rPr>
              <a:t> in marketing</a:t>
            </a:r>
          </a:p>
        </p:txBody>
      </p:sp>
      <p:sp>
        <p:nvSpPr>
          <p:cNvPr id="3075" name="Rectangle 3"/>
          <p:cNvSpPr>
            <a:spLocks noGrp="1" noChangeArrowheads="1"/>
          </p:cNvSpPr>
          <p:nvPr>
            <p:ph type="body" idx="1"/>
          </p:nvPr>
        </p:nvSpPr>
        <p:spPr>
          <a:xfrm>
            <a:off x="5436096" y="1340768"/>
            <a:ext cx="4032448" cy="5312222"/>
          </a:xfrm>
        </p:spPr>
        <p:txBody>
          <a:bodyPr wrap="square">
            <a:spAutoFit/>
          </a:bodyPr>
          <a:lstStyle/>
          <a:p>
            <a:pPr eaLnBrk="1" hangingPunct="1"/>
            <a:r>
              <a:rPr lang="en-US" dirty="0" err="1">
                <a:solidFill>
                  <a:srgbClr val="FFFFCC"/>
                </a:solidFill>
                <a:ea typeface="ＭＳ Ｐゴシック" pitchFamily="34" charset="-128"/>
              </a:rPr>
              <a:t>Aandacht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afleiden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Gedistingeerd</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Elegant</a:t>
            </a:r>
          </a:p>
          <a:p>
            <a:pPr eaLnBrk="1" hangingPunct="1"/>
            <a:r>
              <a:rPr lang="en-US" dirty="0" err="1">
                <a:solidFill>
                  <a:srgbClr val="FFFFCC"/>
                </a:solidFill>
                <a:ea typeface="ＭＳ Ｐゴシック" pitchFamily="34" charset="-128"/>
              </a:rPr>
              <a:t>Duur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Exclusief</a:t>
            </a:r>
            <a:r>
              <a:rPr lang="en-US" dirty="0">
                <a:solidFill>
                  <a:srgbClr val="FFFFCC"/>
                </a:solidFill>
                <a:ea typeface="ＭＳ Ｐゴシック" pitchFamily="34" charset="-128"/>
              </a:rPr>
              <a:t> </a:t>
            </a:r>
          </a:p>
          <a:p>
            <a:pPr eaLnBrk="1" hangingPunct="1"/>
            <a:r>
              <a:rPr lang="en-US" dirty="0" err="1">
                <a:solidFill>
                  <a:srgbClr val="FFFFCC"/>
                </a:solidFill>
                <a:ea typeface="ＭＳ Ｐゴシック" pitchFamily="34" charset="-128"/>
              </a:rPr>
              <a:t>Serieus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Mannelijk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Sterk</a:t>
            </a:r>
            <a:endParaRPr lang="en-US" dirty="0">
              <a:solidFill>
                <a:srgbClr val="FFFFCC"/>
              </a:solidFill>
              <a:ea typeface="ＭＳ Ｐゴシック" pitchFamily="34" charset="-128"/>
            </a:endParaRPr>
          </a:p>
          <a:p>
            <a:pPr marL="0" indent="0" eaLnBrk="1" hangingPunct="1">
              <a:buNone/>
            </a:pPr>
            <a:endParaRPr lang="en-US" dirty="0">
              <a:solidFill>
                <a:srgbClr val="FFFFCC"/>
              </a:solidFill>
              <a:ea typeface="ＭＳ Ｐゴシック" pitchFamily="34" charset="-128"/>
            </a:endParaRPr>
          </a:p>
        </p:txBody>
      </p:sp>
      <p:pic>
        <p:nvPicPr>
          <p:cNvPr id="14340" name="Picture 1" descr="black perfume bought.jpg"/>
          <p:cNvPicPr>
            <a:picLocks noChangeAspect="1"/>
          </p:cNvPicPr>
          <p:nvPr>
            <p:custDataLst>
              <p:tags r:id="rId2"/>
            </p:custDataLst>
          </p:nvPr>
        </p:nvPicPr>
        <p:blipFill>
          <a:blip r:embed="rId5" cstate="print"/>
          <a:srcRect/>
          <a:stretch>
            <a:fillRect/>
          </a:stretch>
        </p:blipFill>
        <p:spPr bwMode="auto">
          <a:xfrm>
            <a:off x="0" y="2492375"/>
            <a:ext cx="5419725" cy="43656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fade">
                                      <p:cBhvr>
                                        <p:cTn id="36" dur="2000"/>
                                        <p:tgtEl>
                                          <p:spTgt spid="14340"/>
                                        </p:tgtEl>
                                      </p:cBhvr>
                                    </p:animEffect>
                                  </p:childTnLst>
                                </p:cTn>
                              </p:par>
                            </p:childTnLst>
                          </p:cTn>
                        </p:par>
                        <p:par>
                          <p:cTn id="37" fill="hold" nodeType="withGroup">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075">
                                            <p:txEl>
                                              <p:pRg st="6" end="6"/>
                                            </p:txEl>
                                          </p:spTgt>
                                        </p:tgtEl>
                                        <p:attrNameLst>
                                          <p:attrName>style.visibility</p:attrName>
                                        </p:attrNameLst>
                                      </p:cBhvr>
                                      <p:to>
                                        <p:strVal val="visible"/>
                                      </p:to>
                                    </p:set>
                                    <p:animEffect transition="in" filter="fade">
                                      <p:cBhvr>
                                        <p:cTn id="40" dur="1000"/>
                                        <p:tgtEl>
                                          <p:spTgt spid="3075">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75">
                                            <p:txEl>
                                              <p:pRg st="7" end="7"/>
                                            </p:txEl>
                                          </p:spTgt>
                                        </p:tgtEl>
                                        <p:attrNameLst>
                                          <p:attrName>style.visibility</p:attrName>
                                        </p:attrNameLst>
                                      </p:cBhvr>
                                      <p:to>
                                        <p:strVal val="visible"/>
                                      </p:to>
                                    </p:set>
                                    <p:animEffect transition="in" filter="fade">
                                      <p:cBhvr>
                                        <p:cTn id="45"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descr="black_29_09_.pdf"/>
          <p:cNvPicPr>
            <a:picLocks noChangeAspect="1"/>
          </p:cNvPicPr>
          <p:nvPr>
            <p:custDataLst>
              <p:tags r:id="rId2"/>
            </p:custDataLst>
          </p:nvPr>
        </p:nvPicPr>
        <p:blipFill>
          <a:blip r:embed="rId5" cstate="print"/>
          <a:srcRect/>
          <a:stretch>
            <a:fillRect/>
          </a:stretch>
        </p:blipFill>
        <p:spPr bwMode="auto">
          <a:xfrm rot="5400000">
            <a:off x="1278522" y="773198"/>
            <a:ext cx="6802980" cy="5256584"/>
          </a:xfrm>
          <a:prstGeom prst="rect">
            <a:avLst/>
          </a:prstGeom>
          <a:noFill/>
          <a:ln w="9525">
            <a:noFill/>
            <a:miter lim="800000"/>
            <a:headEnd/>
            <a:tailEnd/>
          </a:ln>
        </p:spPr>
      </p:pic>
    </p:spTree>
    <p:custDataLst>
      <p:tags r:id="rId1"/>
    </p:custData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err="1">
                <a:solidFill>
                  <a:srgbClr val="FFFF99"/>
                </a:solidFill>
              </a:rPr>
              <a:t>Notities</a:t>
            </a:r>
            <a:r>
              <a:rPr lang="en-US" dirty="0">
                <a:solidFill>
                  <a:srgbClr val="FFFF99"/>
                </a:solidFill>
              </a:rPr>
              <a:t>:</a:t>
            </a:r>
          </a:p>
        </p:txBody>
      </p:sp>
      <p:sp>
        <p:nvSpPr>
          <p:cNvPr id="3" name="Content Placeholder 2"/>
          <p:cNvSpPr>
            <a:spLocks noGrp="1"/>
          </p:cNvSpPr>
          <p:nvPr>
            <p:ph idx="1"/>
          </p:nvPr>
        </p:nvSpPr>
        <p:spPr>
          <a:xfrm>
            <a:off x="457200" y="1600200"/>
            <a:ext cx="8229600" cy="2908300"/>
          </a:xfrm>
        </p:spPr>
        <p:txBody>
          <a:bodyPr/>
          <a:lstStyle/>
          <a:p>
            <a:pPr eaLnBrk="1" hangingPunct="1"/>
            <a:r>
              <a:rPr lang="en-US" dirty="0">
                <a:solidFill>
                  <a:srgbClr val="FFFFCC"/>
                </a:solidFill>
              </a:rPr>
              <a:t> Hoe </a:t>
            </a:r>
            <a:r>
              <a:rPr lang="en-US" dirty="0" err="1">
                <a:solidFill>
                  <a:srgbClr val="FFFFCC"/>
                </a:solidFill>
              </a:rPr>
              <a:t>heb</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meditatie</a:t>
            </a:r>
            <a:r>
              <a:rPr lang="en-US" dirty="0">
                <a:solidFill>
                  <a:srgbClr val="FFFFCC"/>
                </a:solidFill>
              </a:rPr>
              <a:t> </a:t>
            </a:r>
            <a:r>
              <a:rPr lang="en-US" dirty="0" err="1">
                <a:solidFill>
                  <a:srgbClr val="FFFFCC"/>
                </a:solidFill>
              </a:rPr>
              <a:t>ervaren</a:t>
            </a:r>
            <a:r>
              <a:rPr lang="en-US" dirty="0">
                <a:solidFill>
                  <a:srgbClr val="FFFFCC"/>
                </a:solidFill>
              </a:rPr>
              <a:t>?</a:t>
            </a:r>
          </a:p>
          <a:p>
            <a:pPr eaLnBrk="1" hangingPunct="1"/>
            <a:endParaRPr lang="en-US" dirty="0">
              <a:solidFill>
                <a:srgbClr val="FFFFCC"/>
              </a:solidFill>
            </a:endParaRPr>
          </a:p>
          <a:p>
            <a:pPr eaLnBrk="1" hangingPunct="1"/>
            <a:r>
              <a:rPr lang="en-US" dirty="0" err="1">
                <a:solidFill>
                  <a:srgbClr val="FFFFCC"/>
                </a:solidFill>
              </a:rPr>
              <a:t>Waaraan</a:t>
            </a:r>
            <a:r>
              <a:rPr lang="en-US" dirty="0">
                <a:solidFill>
                  <a:srgbClr val="FFFFCC"/>
                </a:solidFill>
              </a:rPr>
              <a:t> </a:t>
            </a:r>
            <a:r>
              <a:rPr lang="en-US" dirty="0" err="1">
                <a:solidFill>
                  <a:srgbClr val="FFFFCC"/>
                </a:solidFill>
              </a:rPr>
              <a:t>relateer</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kleur</a:t>
            </a:r>
            <a:r>
              <a:rPr lang="en-US" dirty="0">
                <a:solidFill>
                  <a:srgbClr val="FFFFCC"/>
                </a:solidFill>
              </a:rPr>
              <a:t>?</a:t>
            </a:r>
          </a:p>
        </p:txBody>
      </p:sp>
      <p:sp>
        <p:nvSpPr>
          <p:cNvPr id="6" name="PPTShape_0"/>
          <p:cNvSpPr txBox="1">
            <a:spLocks/>
          </p:cNvSpPr>
          <p:nvPr/>
        </p:nvSpPr>
        <p:spPr bwMode="auto">
          <a:xfrm>
            <a:off x="468313" y="5373688"/>
            <a:ext cx="8229600" cy="703262"/>
          </a:xfrm>
          <a:prstGeom prst="rect">
            <a:avLst/>
          </a:prstGeom>
          <a:noFill/>
          <a:ln w="9525">
            <a:noFill/>
            <a:miter lim="800000"/>
            <a:headEnd/>
            <a:tailEnd/>
          </a:ln>
        </p:spPr>
        <p:txBody>
          <a:bodyPr/>
          <a:lstStyle/>
          <a:p>
            <a:pPr marL="342900" indent="-342900">
              <a:spcBef>
                <a:spcPct val="20000"/>
              </a:spcBef>
            </a:pPr>
            <a:endParaRPr lang="en-US" sz="2400" dirty="0">
              <a:solidFill>
                <a:srgbClr val="FFFFCC"/>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Zwart</a:t>
            </a:r>
            <a:endParaRPr lang="en-US" dirty="0">
              <a:solidFill>
                <a:srgbClr val="FFFF99"/>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283968" y="2060848"/>
            <a:ext cx="4464496" cy="2948499"/>
          </a:xfrm>
        </p:spPr>
        <p:txBody>
          <a:bodyPr wrap="square">
            <a:spAutoFit/>
          </a:bodyPr>
          <a:lstStyle/>
          <a:p>
            <a:pPr eaLnBrk="1" hangingPunct="1"/>
            <a:r>
              <a:rPr lang="en-US" dirty="0" err="1">
                <a:solidFill>
                  <a:srgbClr val="FFFFCC"/>
                </a:solidFill>
                <a:ea typeface="ＭＳ Ｐゴシック" pitchFamily="34" charset="-128"/>
              </a:rPr>
              <a:t>Mysterieus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Verborgen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emoties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Sterk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Zelf-controle</a:t>
            </a:r>
            <a:endParaRPr lang="en-US" dirty="0">
              <a:solidFill>
                <a:srgbClr val="FFFFCC"/>
              </a:solidFill>
              <a:ea typeface="ＭＳ Ｐゴシック" pitchFamily="34" charset="-128"/>
            </a:endParaRPr>
          </a:p>
          <a:p>
            <a:pPr eaLnBrk="1" hangingPunct="1"/>
            <a:endParaRPr lang="en-US" dirty="0">
              <a:solidFill>
                <a:srgbClr val="FFFFCC"/>
              </a:solidFill>
              <a:ea typeface="ＭＳ Ｐゴシック" pitchFamily="34" charset="-128"/>
            </a:endParaRPr>
          </a:p>
        </p:txBody>
      </p:sp>
      <p:pic>
        <p:nvPicPr>
          <p:cNvPr id="5124" name="Picture 1" descr="black man bought.jpg"/>
          <p:cNvPicPr>
            <a:picLocks noChangeAspect="1"/>
          </p:cNvPicPr>
          <p:nvPr>
            <p:custDataLst>
              <p:tags r:id="rId2"/>
            </p:custDataLst>
          </p:nvPr>
        </p:nvPicPr>
        <p:blipFill>
          <a:blip r:embed="rId5" cstate="print"/>
          <a:srcRect/>
          <a:stretch>
            <a:fillRect/>
          </a:stretch>
        </p:blipFill>
        <p:spPr bwMode="auto">
          <a:xfrm>
            <a:off x="251520" y="1914525"/>
            <a:ext cx="3319463" cy="494347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39552" y="1628800"/>
            <a:ext cx="3456384" cy="4031872"/>
          </a:xfrm>
        </p:spPr>
        <p:txBody>
          <a:bodyPr wrap="square">
            <a:spAutoFit/>
          </a:bodyPr>
          <a:lstStyle/>
          <a:p>
            <a:pPr eaLnBrk="1" hangingPunct="1"/>
            <a:r>
              <a:rPr lang="en-US" dirty="0" err="1">
                <a:solidFill>
                  <a:srgbClr val="FFFFCC"/>
                </a:solidFill>
                <a:ea typeface="ＭＳ Ｐゴシック" pitchFamily="34" charset="-128"/>
              </a:rPr>
              <a:t>Gedistingeerd</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Discreet</a:t>
            </a:r>
          </a:p>
          <a:p>
            <a:pPr eaLnBrk="1" hangingPunct="1"/>
            <a:r>
              <a:rPr lang="en-US" dirty="0" err="1">
                <a:solidFill>
                  <a:srgbClr val="FFFFCC"/>
                </a:solidFill>
                <a:ea typeface="ＭＳ Ｐゴシック" pitchFamily="34" charset="-128"/>
              </a:rPr>
              <a:t>Aut</a:t>
            </a:r>
            <a:r>
              <a:rPr lang="nl-NL" dirty="0" err="1">
                <a:solidFill>
                  <a:srgbClr val="FFFFCC"/>
                </a:solidFill>
                <a:ea typeface="ＭＳ Ｐゴシック" pitchFamily="34" charset="-128"/>
              </a:rPr>
              <a:t>oriteit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Wijsheid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Macht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Verborgen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rijkdom</a:t>
            </a:r>
            <a:endParaRPr lang="en-US" dirty="0">
              <a:solidFill>
                <a:srgbClr val="FFFFCC"/>
              </a:solidFill>
              <a:ea typeface="ＭＳ Ｐゴシック" pitchFamily="34" charset="-128"/>
            </a:endParaRPr>
          </a:p>
        </p:txBody>
      </p:sp>
      <p:pic>
        <p:nvPicPr>
          <p:cNvPr id="6148" name="Picture 2" descr="black limousine.jpg"/>
          <p:cNvPicPr>
            <a:picLocks noChangeAspect="1"/>
          </p:cNvPicPr>
          <p:nvPr>
            <p:custDataLst>
              <p:tags r:id="rId2"/>
            </p:custDataLst>
          </p:nvPr>
        </p:nvPicPr>
        <p:blipFill>
          <a:blip r:embed="rId5" cstate="print"/>
          <a:srcRect/>
          <a:stretch>
            <a:fillRect/>
          </a:stretch>
        </p:blipFill>
        <p:spPr bwMode="auto">
          <a:xfrm>
            <a:off x="3995936" y="2132856"/>
            <a:ext cx="4991100" cy="33115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1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1000"/>
                                        <p:tgtEl>
                                          <p:spTgt spid="3075">
                                            <p:txEl>
                                              <p:pRg st="1" end="1"/>
                                            </p:txEl>
                                          </p:spTgt>
                                        </p:tgtEl>
                                      </p:cBhvr>
                                    </p:animEffect>
                                  </p:childTnLst>
                                </p:cTn>
                              </p:par>
                            </p:childTnLst>
                          </p:cTn>
                        </p:par>
                        <p:par>
                          <p:cTn id="18" fill="hold" nodeType="with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childTnLst>
                                </p:cTn>
                              </p:par>
                            </p:childTnLst>
                          </p:cTn>
                        </p:par>
                        <p:par>
                          <p:cTn id="22" fill="hold" nodeType="with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1000"/>
                                        <p:tgtEl>
                                          <p:spTgt spid="30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Effect transition="in" filter="fade">
                                      <p:cBhvr>
                                        <p:cTn id="30" dur="1000"/>
                                        <p:tgtEl>
                                          <p:spTgt spid="307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10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076056" y="2276872"/>
            <a:ext cx="4067944" cy="3197225"/>
          </a:xfrm>
        </p:spPr>
        <p:txBody>
          <a:bodyPr/>
          <a:lstStyle/>
          <a:p>
            <a:pPr eaLnBrk="1" hangingPunct="1"/>
            <a:r>
              <a:rPr lang="en-US" dirty="0" err="1">
                <a:solidFill>
                  <a:srgbClr val="FFFFCC"/>
                </a:solidFill>
                <a:ea typeface="ＭＳ Ｐゴシック" pitchFamily="34" charset="-128"/>
              </a:rPr>
              <a:t>Gesloten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Sterk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Mysterieus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Alles</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onder</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controle</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Elegant</a:t>
            </a:r>
          </a:p>
        </p:txBody>
      </p:sp>
      <p:pic>
        <p:nvPicPr>
          <p:cNvPr id="7172" name="Picture 1" descr="black dress.jpg"/>
          <p:cNvPicPr>
            <a:picLocks noChangeAspect="1"/>
          </p:cNvPicPr>
          <p:nvPr>
            <p:custDataLst>
              <p:tags r:id="rId2"/>
            </p:custDataLst>
          </p:nvPr>
        </p:nvPicPr>
        <p:blipFill>
          <a:blip r:embed="rId5" cstate="print"/>
          <a:srcRect/>
          <a:stretch>
            <a:fillRect/>
          </a:stretch>
        </p:blipFill>
        <p:spPr bwMode="auto">
          <a:xfrm>
            <a:off x="323528" y="1255713"/>
            <a:ext cx="3740150" cy="5602287"/>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2636912"/>
            <a:ext cx="2242592" cy="2260848"/>
          </a:xfrm>
        </p:spPr>
        <p:txBody>
          <a:bodyPr/>
          <a:lstStyle/>
          <a:p>
            <a:pPr eaLnBrk="1" hangingPunct="1"/>
            <a:r>
              <a:rPr lang="en-US" dirty="0" err="1">
                <a:solidFill>
                  <a:srgbClr val="FFFFCC"/>
                </a:solidFill>
                <a:ea typeface="ＭＳ Ｐゴシック" pitchFamily="34" charset="-128"/>
              </a:rPr>
              <a:t>Sterk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Mannelijk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Gesloten</a:t>
            </a:r>
            <a:endParaRPr lang="en-US" dirty="0">
              <a:solidFill>
                <a:srgbClr val="FFFFCC"/>
              </a:solidFill>
              <a:ea typeface="ＭＳ Ｐゴシック" pitchFamily="34" charset="-128"/>
            </a:endParaRPr>
          </a:p>
        </p:txBody>
      </p:sp>
      <p:pic>
        <p:nvPicPr>
          <p:cNvPr id="8196" name="Picture 2" descr="black chess bought.jpg"/>
          <p:cNvPicPr>
            <a:picLocks noChangeAspect="1"/>
          </p:cNvPicPr>
          <p:nvPr>
            <p:custDataLst>
              <p:tags r:id="rId2"/>
            </p:custDataLst>
          </p:nvPr>
        </p:nvPicPr>
        <p:blipFill>
          <a:blip r:embed="rId5" cstate="print"/>
          <a:srcRect/>
          <a:stretch>
            <a:fillRect/>
          </a:stretch>
        </p:blipFill>
        <p:spPr bwMode="auto">
          <a:xfrm>
            <a:off x="3131840" y="2348880"/>
            <a:ext cx="5437187" cy="36068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851920" y="2276872"/>
            <a:ext cx="4546774" cy="3197225"/>
          </a:xfrm>
        </p:spPr>
        <p:txBody>
          <a:bodyPr/>
          <a:lstStyle/>
          <a:p>
            <a:pPr eaLnBrk="1" hangingPunct="1"/>
            <a:r>
              <a:rPr lang="en-US" dirty="0" err="1">
                <a:solidFill>
                  <a:srgbClr val="FFFFCC"/>
                </a:solidFill>
                <a:ea typeface="ＭＳ Ｐゴシック" pitchFamily="34" charset="-128"/>
              </a:rPr>
              <a:t>Geen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aandacht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trekken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Opgaan</a:t>
            </a:r>
            <a:r>
              <a:rPr lang="en-US" dirty="0">
                <a:solidFill>
                  <a:srgbClr val="FFFFCC"/>
                </a:solidFill>
                <a:ea typeface="ＭＳ Ｐゴシック" pitchFamily="34" charset="-128"/>
              </a:rPr>
              <a:t> in de </a:t>
            </a:r>
            <a:r>
              <a:rPr lang="en-US" dirty="0" err="1">
                <a:solidFill>
                  <a:srgbClr val="FFFFCC"/>
                </a:solidFill>
                <a:ea typeface="ＭＳ Ｐゴシック" pitchFamily="34" charset="-128"/>
              </a:rPr>
              <a:t>menigte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Aanpassen</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Discreet</a:t>
            </a:r>
          </a:p>
        </p:txBody>
      </p:sp>
      <p:pic>
        <p:nvPicPr>
          <p:cNvPr id="9220" name="Picture 1" descr="conductor.jpg"/>
          <p:cNvPicPr>
            <a:picLocks noChangeAspect="1"/>
          </p:cNvPicPr>
          <p:nvPr>
            <p:custDataLst>
              <p:tags r:id="rId2"/>
            </p:custDataLst>
          </p:nvPr>
        </p:nvPicPr>
        <p:blipFill>
          <a:blip r:embed="rId5" cstate="print"/>
          <a:srcRect/>
          <a:stretch>
            <a:fillRect/>
          </a:stretch>
        </p:blipFill>
        <p:spPr bwMode="auto">
          <a:xfrm>
            <a:off x="611560" y="1844824"/>
            <a:ext cx="3109912" cy="443865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Zwart</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600200"/>
            <a:ext cx="3898776" cy="3342453"/>
          </a:xfrm>
        </p:spPr>
        <p:txBody>
          <a:bodyPr wrap="square">
            <a:spAutoFit/>
          </a:bodyPr>
          <a:lstStyle/>
          <a:p>
            <a:pPr eaLnBrk="1" hangingPunct="1"/>
            <a:r>
              <a:rPr lang="en-US" dirty="0" err="1">
                <a:solidFill>
                  <a:srgbClr val="FFFFCC"/>
                </a:solidFill>
                <a:ea typeface="ＭＳ Ｐゴシック" pitchFamily="34" charset="-128"/>
              </a:rPr>
              <a:t>Absorbeert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alle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kleuren</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Even </a:t>
            </a:r>
            <a:r>
              <a:rPr lang="en-US" dirty="0" err="1">
                <a:solidFill>
                  <a:srgbClr val="FFFFCC"/>
                </a:solidFill>
                <a:ea typeface="ＭＳ Ｐゴシック" pitchFamily="34" charset="-128"/>
              </a:rPr>
              <a:t>niet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storen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Emotionele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muur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Beschermt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eigen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gevoelens</a:t>
            </a:r>
            <a:endParaRPr lang="en-US" dirty="0">
              <a:solidFill>
                <a:srgbClr val="FFFFCC"/>
              </a:solidFill>
              <a:ea typeface="ＭＳ Ｐゴシック" pitchFamily="34" charset="-128"/>
            </a:endParaRPr>
          </a:p>
        </p:txBody>
      </p:sp>
      <p:pic>
        <p:nvPicPr>
          <p:cNvPr id="10244" name="Picture 2" descr="gothic bought.jpg"/>
          <p:cNvPicPr>
            <a:picLocks noChangeAspect="1"/>
          </p:cNvPicPr>
          <p:nvPr>
            <p:custDataLst>
              <p:tags r:id="rId2"/>
            </p:custDataLst>
          </p:nvPr>
        </p:nvPicPr>
        <p:blipFill>
          <a:blip r:embed="rId5" cstate="print"/>
          <a:srcRect/>
          <a:stretch>
            <a:fillRect/>
          </a:stretch>
        </p:blipFill>
        <p:spPr bwMode="auto">
          <a:xfrm>
            <a:off x="5364088" y="1124744"/>
            <a:ext cx="3457575" cy="51784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2000"/>
                                        <p:tgtEl>
                                          <p:spTgt spid="10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070"/>
  <p:tag name="ART_ENCODE_TYPE" val="0"/>
  <p:tag name="ART_ENCODE_INDEX" val="1"/>
  <p:tag name="ARTICULATE_REFERENCE_TYPE_3" val="1"/>
  <p:tag name="ARTICULATE_REFERENCE_TITLE_3" val="3. The colour RED"/>
  <p:tag name="ARTICULATE_REFERENCE_3" val="D:\Documents\My Articulate Projects\CC module 1\Source files\word pdf documents\Manual Module 1 - Part2 RED.pdf"/>
  <p:tag name="PRESENTATION_PLAYLIST_5" val="louise3"/>
  <p:tag name="PRESENTATION_PLAYLIST_6" val="Michael Bubble"/>
  <p:tag name="ARTICULATE_REFERENCE_COUNT" val="2"/>
  <p:tag name="ARTICULATE_REFERENCE_TYPE_1" val="1"/>
  <p:tag name="ARTICULATE_REFERENCE_TITLE_1" val="The CC Companion Workbook"/>
  <p:tag name="ARTICULATE_REFERENCE_1" val="D:\Documents\My Articulate Projects\CC module 1\Source files\word pdf documents\CC companion book module 1.pdf"/>
  <p:tag name="ARTICULATE_REFERENCE_TYPE_2" val="1"/>
  <p:tag name="ARTICULATE_REFERENCE_TITLE_2" val="The manual section 2"/>
  <p:tag name="ARTICULATE_REFERENCE_2" val="D:\Documents\My Articulate Projects\CC module 1\Source files\Manuals\Manual Module 1 - black.pdf"/>
  <p:tag name="ARTICULATE_PROJECT_OPEN" val="1"/>
  <p:tag name="PRESENTATION_PLAYLIST_COUNT" val="4"/>
  <p:tag name="PRESENTATION_PLAYLIST_1" val="no music"/>
  <p:tag name="PRESENTATION_PLAYLIST_2" val="bach2"/>
  <p:tag name="PRESENTATION_PLAYLIST_3" val="bach"/>
  <p:tag name="PRESENTATION_PLAYLIST_4" val="corporate"/>
  <p:tag name="PRESENTATION_PRESENTER_SLIDE_LEVEL" val="1"/>
  <p:tag name="ARTICULATE_AUDIO_TEMP" val="C:\Users\Playtech\AppData\Local\Temp\articulate\presenter\ae\audio\20130517184621\"/>
  <p:tag name="ARTICULATE_PRESENTER_VERSION" val="6"/>
  <p:tag name="PUBLISH_TITLE" val="black1"/>
  <p:tag name="ARTICULATE_PUBLISH_PATH" val="C:\Users\Playtech\Documents\My Articulate Projects\CC module 1\Published output"/>
  <p:tag name="ARTICULATE_LOGO" val="CC logo.jpg"/>
  <p:tag name="ARTICULATE_PRESENTER" val="Thelma van der Werff"/>
  <p:tag name="ARTICULATE_PRESENTER_GUID" val="AC8AA0E2802E"/>
  <p:tag name="ARTICULATE_LMS" val="0"/>
  <p:tag name="ARTICULATE_TEMPLATE" val="CC Template V2.0"/>
  <p:tag name="ARTICULATE_TEMPLATE_GUID" val="f9139e53-8334-4593-a488-6a3e26f4980e"/>
  <p:tag name="LMS_PUBLISH" val="No"/>
  <p:tag name="PRESENTER_PREVIEW_MODE" val="0"/>
  <p:tag name="PRESENTER_PREVIEW_START" val="1"/>
  <p:tag name="PLAYERLOGOHEIGHT" val="68"/>
  <p:tag name="PLAYERLOGOWIDTH" val="322"/>
  <p:tag name="LAUNCHINNEWWINDOW" val="0"/>
  <p:tag name="LASTPUBLISHED" val="C:\Users\Playtech\Documents\My Articulate Projects\CC module 1\Published output\black1\player.html"/>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Dignity"/>
  <p:tag name="ARTICULATE_SLIDE_GUID" val="0d352e79-bbb1-4400-8521-81014a700314"/>
  <p:tag name="AUDIO_IMPORT" val="D:\Documents\My Articulate Projects\CC module 1\Source files\Audio\Colour presentations\black\slide5.mp3"/>
  <p:tag name="AUDIO_ID" val="314"/>
  <p:tag name="ELAPSEDTIME" val="17.233"/>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0.70/5.60"/>
  <p:tag name="ARTICULATE_SLIDE_NAV" val="5"/>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k1pxZiWn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Closed"/>
  <p:tag name="ARTICULATE_SLIDE_GUID" val="0d352e79-bbb1-4400-8521-81014a700315"/>
  <p:tag name="AUDIO_IMPORT" val="D:\Documents\My Articulate Projects\CC module 1\Source files\Audio\Colour presentations\black\slide6.mp3"/>
  <p:tag name="AUDIO_ID" val="315"/>
  <p:tag name="ELAPSEDTIME" val="36.481"/>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80/8.40/9.40/11.90/31.80"/>
  <p:tag name="ARTICULATE_SLIDE_NAV" val="6"/>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YitqG4ag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Strong"/>
  <p:tag name="ARTICULATE_SLIDE_GUID" val="0d352e79-bbb1-4400-8521-81014a700316"/>
  <p:tag name="AUDIO_IMPORT" val="D:\Documents\My Articulate Projects\CC module 1\Source files\Audio\Colour presentations\black\slide7.mp3"/>
  <p:tag name="AUDIO_ID" val="316"/>
  <p:tag name="ELAPSEDTIME" val="39.313"/>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0.50/3.40/4.60/24.40"/>
  <p:tag name="ARTICULATE_SLIDE_NAV" val="7"/>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CNdrtd9k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ade3248-7650-472c-bb39-2c8a100cc493"/>
  <p:tag name="ARTICULATE_TITLE_TAG" val="Meditation"/>
  <p:tag name="AUDIO_IMPORT" val="D:\Documents\My Articulate Projects\CC module 1\Source files\Audio\Colour presentations\black\Black Meditation English Alison  FINAL 110 speed with Pauses.mp3"/>
  <p:tag name="AUDIO_ID" val="268"/>
  <p:tag name="ELAPSEDTIME" val="366.966"/>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2"/>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Discreet"/>
  <p:tag name="ARTICULATE_SLIDE_GUID" val="0d352e79-bbb1-4400-8521-81014a700317"/>
  <p:tag name="AUDIO_IMPORT" val="D:\Documents\My Articulate Projects\CC module 1\Source files\Audio\Colour presentations\black\slide8.mp3"/>
  <p:tag name="AUDIO_ID" val="317"/>
  <p:tag name="ELAPSEDTIME" val="32.257"/>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50/3.60/27.10/30.50"/>
  <p:tag name="ARTICULATE_SLIDE_NAV" val="8"/>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FZSg0xZq_files\slide0001_image001.jpg"/>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Do not disturb"/>
  <p:tag name="ARTICULATE_SLIDE_GUID" val="0d352e79-bbb1-4400-8521-81014a700318"/>
  <p:tag name="AUDIO_IMPORT" val="D:\Documents\My Articulate Projects\CC module 1\Source files\Audio\Colour presentations\black\slide9.mp3"/>
  <p:tag name="AUDIO_ID" val="318"/>
  <p:tag name="ELAPSEDTIME" val="37.345"/>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10/10.90/15.80/25.60/33.40"/>
  <p:tag name="ARTICULATE_SLIDE_NAV" val="9"/>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KggtH34S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TITLE_TAG" val="hinder to live up to full potential"/>
  <p:tag name="ARTICULATE_SLIDE_GUID" val="0d352e79-bbb1-4400-8521-81014a700319"/>
  <p:tag name="AUDIO_IMPORT" val="D:\Documents\My Articulate Projects\CC module 1\Source files\Audio\Colour presentations\black\slide10.mp3"/>
  <p:tag name="AUDIO_ID" val="319"/>
  <p:tag name="ELAPSEDTIME" val="10.321"/>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50/6.90"/>
  <p:tag name="ARTICULATE_SLIDE_NAV" val="10"/>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ss0knjvl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TITLE_TAG" val="Authority"/>
  <p:tag name="ARTICULATE_SLIDE_GUID" val="0d352e79-bbb1-4400-8521-81014a700320"/>
  <p:tag name="AUDIO_IMPORT" val="D:\Documents\My Articulate Projects\CC module 1\Source files\Audio\Colour presentations\black\slide11.mp3"/>
  <p:tag name="AUDIO_ID" val="320"/>
  <p:tag name="ELAPSEDTIME" val="18.433"/>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5.40/10.70/15.9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8gwpnvfT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iNuDFCSt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0d352e79-bbb1-4400-8521-81014a700321"/>
  <p:tag name="AUDIO_IMPORT" val="D:\Documents\My Articulate Projects\CC module 1\Source files\Audio\Colour presentations\black\slide12.mp3"/>
  <p:tag name="AUDIO_ID" val="321"/>
  <p:tag name="ELAPSEDTIME" val="39.145"/>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1.10/13.40/21.10/26.60/31.20/36.10"/>
  <p:tag name="ARTICULATE_SLIDE_NAV" val="1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OpZg7QlO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0d352e79-bbb1-4400-8521-81014a700322"/>
  <p:tag name="AUDIO_IMPORT" val="D:\Documents\My Articulate Projects\CC module 1\Source files\Audio\Colour presentations\black\slide13.mp3"/>
  <p:tag name="AUDIO_ID" val="322"/>
  <p:tag name="ELAPSEDTIME" val="48.649"/>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6.60/14.80/16.20/23.30/29.50/34.30/38.70"/>
  <p:tag name="ARTICULATE_SLIDE_NAV" val="13"/>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Dw49Eyxq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199f3238-ecae-4d61-a07f-192a76a1a17b"/>
  <p:tag name="ANNOTATION_COUNT" val="0"/>
  <p:tag name="AUDIO_IMPORT" val="D:\Documents\My Articulate Projects\CC module 1\Source files\Audio\Colour presentations\black\slide15.mp3"/>
  <p:tag name="AUDIO_ID" val="324"/>
  <p:tag name="ARTICULATE_TITLE_TAG" val="Visiualisation"/>
  <p:tag name="ARTICULATE_SLIDE_PAUSE" val="0"/>
  <p:tag name="ARTICULATE_NAV_LEVEL" val="1"/>
  <p:tag name="ARTICULATE_SLIDE_PRESENTER" val="Thelma van der Werff"/>
  <p:tag name="ARTICULATE_SLIDE_PRESENTER_GUID" val="AC8AA0E2802E"/>
  <p:tag name="ARTICULATE_PLAYLIST" val="bach"/>
  <p:tag name="ARTICULATE_PLAYLIST_ID" val="2"/>
  <p:tag name="ARTICULATE_VIEW_MODE" val="1"/>
  <p:tag name="ARTICULATE_LOCK_SLIDE" val="0"/>
  <p:tag name="TIMELINE" val="2.74"/>
  <p:tag name="ELAPSEDTIME" val="21.994"/>
  <p:tag name="ARTICULATE_SLIDE_NAV" val="15"/>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fldzfLQF_files\slide0001_image002.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ZXM8gOQG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BULLET_5" val="8226"/>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90e8d32-ba43-4024-877c-4b08802b7792"/>
  <p:tag name="ANNOTATION_COUNT" val="0"/>
  <p:tag name="ARTICULATE_TITLE_TAG" val="Homework:"/>
  <p:tag name="AUDIO_IMPORT" val="D:\Documents\My Articulate Projects\CC module 1\Source files\Audio\Colour presentations\aGENERAL\homework.mp3"/>
  <p:tag name="AUDIO_ID" val="269"/>
  <p:tag name="ELAPSEDTIME" val="42.073"/>
  <p:tag name="ARTICULATE_SLIDE_PAUSE" val="1"/>
  <p:tag name="ARTICULATE_NAV_LEVEL" val="1"/>
  <p:tag name="ARTICULATE_SLIDE_PRESENTER" val="Thelma van der Werff"/>
  <p:tag name="ARTICULATE_SLIDE_PRESENTER_GUID" val="AC8AA0E2802E"/>
  <p:tag name="ARTICULATE_PLAYLIST" val="bach2"/>
  <p:tag name="ARTICULATE_PLAYLIST_ID" val="1"/>
  <p:tag name="ARTICULATE_VIEW_MODE" val="0"/>
  <p:tag name="ARTICULATE_LOCK_SLIDE" val="0"/>
  <p:tag name="TIMELINE" val="24.10/30.10/0.00"/>
  <p:tag name="ARTICULATE_SLIDE_NAV" val="2"/>
</p:tagLst>
</file>

<file path=ppt/tags/tag6.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50d7628-d4bd-4f26-9adc-69498a7e14d5"/>
  <p:tag name="ARTICULATE_TITLE_TAG" val="The Presentation"/>
  <p:tag name="AUDIO_IMPORT" val="D:\Documents\My Articulate Projects\CC module 1\Source files\Audio\Colour presentations\aGENERAL\presentation start.mp3"/>
  <p:tag name="AUDIO_ID" val="276"/>
  <p:tag name="ELAPSEDTIME" val="19.969"/>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3"/>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d352e79-bbb1-4400-8521-81014a70b7d5"/>
  <p:tag name="ARTICULATE_TITLE_TAG" val="Mystery"/>
  <p:tag name="AUDIO_IMPORT" val="D:\Documents\My Articulate Projects\CC module 1\Source files\Audio\Colour presentations\black\slide4.mp3"/>
  <p:tag name="AUDIO_ID" val="313"/>
  <p:tag name="ELAPSEDTIME" val="15.193"/>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0.90/3.30/4.10/10.30/12.40"/>
  <p:tag name="ARTICULATE_SLIDE_NAV" val="4"/>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7r2ifkui_files\slide0001_image001.jpg"/>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21321</TotalTime>
  <Words>1080</Words>
  <Application>Microsoft Macintosh PowerPoint</Application>
  <PresentationFormat>On-screen Show (4:3)</PresentationFormat>
  <Paragraphs>106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Meditatie</vt:lpstr>
      <vt:lpstr>Notities:</vt:lpstr>
      <vt:lpstr>De Kleur Zwart</vt:lpstr>
      <vt:lpstr>De Kleur Zwart</vt:lpstr>
      <vt:lpstr>De Kleur Zwart</vt:lpstr>
      <vt:lpstr>De Kleur Zwart</vt:lpstr>
      <vt:lpstr>De Kleur Zwart</vt:lpstr>
      <vt:lpstr>De Kleur Zwart</vt:lpstr>
      <vt:lpstr>De Kleur Zwart</vt:lpstr>
      <vt:lpstr>De Kleur Zwart</vt:lpstr>
      <vt:lpstr>De Kleur Zwart</vt:lpstr>
      <vt:lpstr>Zwarte persoonlijkheid</vt:lpstr>
      <vt:lpstr>Zwart in marketing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Jos van der werff</dc:creator>
  <cp:lastModifiedBy>Thelma van der Werff</cp:lastModifiedBy>
  <cp:revision>589</cp:revision>
  <dcterms:created xsi:type="dcterms:W3CDTF">2011-03-24T22:59:10Z</dcterms:created>
  <dcterms:modified xsi:type="dcterms:W3CDTF">2019-05-22T03:02:45Z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CC module 1 - prototype</vt:lpwstr>
  </property>
  <property fmtid="{D5CDD505-2E9C-101B-9397-08002B2CF9AE}" pid="4" name="ArticulateGUID">
    <vt:lpwstr>9173ACAF-BA81-41FF-9856-9974F2E3ECFC</vt:lpwstr>
  </property>
  <property fmtid="{D5CDD505-2E9C-101B-9397-08002B2CF9AE}" pid="5" name="ArticulateProjectFull">
    <vt:lpwstr>C:\Users\Playtech\Documents\My Articulate Projects\CC module 1\Source files\PPT files\black1.ppta</vt:lpwstr>
  </property>
</Properties>
</file>